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6"/>
  </p:notesMasterIdLst>
  <p:handoutMasterIdLst>
    <p:handoutMasterId r:id="rId37"/>
  </p:handoutMasterIdLst>
  <p:sldIdLst>
    <p:sldId id="256" r:id="rId10"/>
    <p:sldId id="284" r:id="rId11"/>
    <p:sldId id="263" r:id="rId12"/>
    <p:sldId id="278" r:id="rId13"/>
    <p:sldId id="271" r:id="rId14"/>
    <p:sldId id="257" r:id="rId15"/>
    <p:sldId id="261" r:id="rId16"/>
    <p:sldId id="275" r:id="rId17"/>
    <p:sldId id="277" r:id="rId18"/>
    <p:sldId id="259" r:id="rId19"/>
    <p:sldId id="260" r:id="rId20"/>
    <p:sldId id="262" r:id="rId21"/>
    <p:sldId id="269" r:id="rId22"/>
    <p:sldId id="267" r:id="rId23"/>
    <p:sldId id="268" r:id="rId24"/>
    <p:sldId id="272" r:id="rId25"/>
    <p:sldId id="273" r:id="rId26"/>
    <p:sldId id="270" r:id="rId27"/>
    <p:sldId id="276" r:id="rId28"/>
    <p:sldId id="283" r:id="rId29"/>
    <p:sldId id="280" r:id="rId30"/>
    <p:sldId id="282" r:id="rId31"/>
    <p:sldId id="285" r:id="rId32"/>
    <p:sldId id="281" r:id="rId33"/>
    <p:sldId id="264" r:id="rId34"/>
    <p:sldId id="25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28CED-DD02-A39B-7045-287CB549981B}" v="1241" dt="2022-05-04T00:30:16.769"/>
    <p1510:client id="{3FC6E0C3-D683-CAE8-79A8-EDD65A916EEA}" v="678" dt="2022-05-04T08:27:28.604"/>
    <p1510:client id="{502F6C0B-D563-BF74-0E01-8FE5760A7D4D}" v="3226" dt="2022-05-05T00:38:58.636"/>
    <p1510:client id="{541C5DB9-078E-CD3F-F49C-BA66202AA37C}" v="2682" dt="2022-05-05T01:08:43.556"/>
    <p1510:client id="{545828B0-C478-49D4-B68E-A3A1B6FC9D49}" v="1184" dt="2022-05-04T19:06:43.103"/>
    <p1510:client id="{611D33DA-28AA-88DF-3F18-AA846DF54DFC}" v="453" dt="2022-05-05T00:24:38.094"/>
    <p1510:client id="{8DA682C3-0E08-C496-8FFD-2152523E451D}" v="11" dt="2022-05-04T20:35:30.378"/>
    <p1510:client id="{A9FA8D57-8D55-21BB-1CFC-F701FE49FB67}" v="536" dt="2022-05-04T23:29:49.159"/>
    <p1510:client id="{C1CF39EC-65C1-F025-B7BD-5EE311161A1E}" v="3255" dt="2022-05-05T00:38:09.246"/>
    <p1510:client id="{CD0ABBC5-C16D-4548-B7F1-961598211B86}" v="326" dt="2022-05-04T01:31:21.328"/>
    <p1510:client id="{CF689A54-C398-078E-B51A-22228263C552}" v="110" dt="2022-05-05T01:12:02.738"/>
    <p1510:client id="{EA388C64-A1A8-FBD9-A36F-46A1626E447E}" v="14" dt="2022-05-04T00:57:44.183"/>
    <p1510:client id="{F2836DDB-1E7D-76E0-4DAF-782AD115DDF1}" v="301" dt="2022-05-05T00:51:47.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1304" y="9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microsoft.com/office/2016/11/relationships/changesInfo" Target="changesInfos/changesInfo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kar Kurhade" userId="S::okurhade@stevens.edu::ed40d3dc-b38b-4f4b-9565-d0e3c02718f8" providerId="AD" clId="Web-{611D33DA-28AA-88DF-3F18-AA846DF54DFC}"/>
    <pc:docChg chg="modSld sldOrd">
      <pc:chgData name="Omkar Kurhade" userId="S::okurhade@stevens.edu::ed40d3dc-b38b-4f4b-9565-d0e3c02718f8" providerId="AD" clId="Web-{611D33DA-28AA-88DF-3F18-AA846DF54DFC}" dt="2022-05-05T00:24:38.094" v="279" actId="1076"/>
      <pc:docMkLst>
        <pc:docMk/>
      </pc:docMkLst>
      <pc:sldChg chg="modSp">
        <pc:chgData name="Omkar Kurhade" userId="S::okurhade@stevens.edu::ed40d3dc-b38b-4f4b-9565-d0e3c02718f8" providerId="AD" clId="Web-{611D33DA-28AA-88DF-3F18-AA846DF54DFC}" dt="2022-05-05T00:17:09.003" v="227" actId="20577"/>
        <pc:sldMkLst>
          <pc:docMk/>
          <pc:sldMk cId="1815519956" sldId="257"/>
        </pc:sldMkLst>
        <pc:spChg chg="mod">
          <ac:chgData name="Omkar Kurhade" userId="S::okurhade@stevens.edu::ed40d3dc-b38b-4f4b-9565-d0e3c02718f8" providerId="AD" clId="Web-{611D33DA-28AA-88DF-3F18-AA846DF54DFC}" dt="2022-05-05T00:17:09.003" v="227" actId="20577"/>
          <ac:spMkLst>
            <pc:docMk/>
            <pc:sldMk cId="1815519956" sldId="257"/>
            <ac:spMk id="2" creationId="{00000000-0000-0000-0000-000000000000}"/>
          </ac:spMkLst>
        </pc:spChg>
      </pc:sldChg>
      <pc:sldChg chg="addSp modSp">
        <pc:chgData name="Omkar Kurhade" userId="S::okurhade@stevens.edu::ed40d3dc-b38b-4f4b-9565-d0e3c02718f8" providerId="AD" clId="Web-{611D33DA-28AA-88DF-3F18-AA846DF54DFC}" dt="2022-05-05T00:16:56.612" v="223" actId="20577"/>
        <pc:sldMkLst>
          <pc:docMk/>
          <pc:sldMk cId="3191500143" sldId="269"/>
        </pc:sldMkLst>
        <pc:spChg chg="mod">
          <ac:chgData name="Omkar Kurhade" userId="S::okurhade@stevens.edu::ed40d3dc-b38b-4f4b-9565-d0e3c02718f8" providerId="AD" clId="Web-{611D33DA-28AA-88DF-3F18-AA846DF54DFC}" dt="2022-05-05T00:16:46.065" v="220" actId="20577"/>
          <ac:spMkLst>
            <pc:docMk/>
            <pc:sldMk cId="3191500143" sldId="269"/>
            <ac:spMk id="5" creationId="{EA64F79C-6AD7-C624-A6A5-C763A8552A1E}"/>
          </ac:spMkLst>
        </pc:spChg>
        <pc:spChg chg="add mod">
          <ac:chgData name="Omkar Kurhade" userId="S::okurhade@stevens.edu::ed40d3dc-b38b-4f4b-9565-d0e3c02718f8" providerId="AD" clId="Web-{611D33DA-28AA-88DF-3F18-AA846DF54DFC}" dt="2022-05-05T00:16:56.612" v="223" actId="20577"/>
          <ac:spMkLst>
            <pc:docMk/>
            <pc:sldMk cId="3191500143" sldId="269"/>
            <ac:spMk id="6" creationId="{35221229-CB17-2C25-4AFA-20003516D0B7}"/>
          </ac:spMkLst>
        </pc:spChg>
        <pc:picChg chg="mod">
          <ac:chgData name="Omkar Kurhade" userId="S::okurhade@stevens.edu::ed40d3dc-b38b-4f4b-9565-d0e3c02718f8" providerId="AD" clId="Web-{611D33DA-28AA-88DF-3F18-AA846DF54DFC}" dt="2022-05-05T00:12:29.557" v="182" actId="1076"/>
          <ac:picMkLst>
            <pc:docMk/>
            <pc:sldMk cId="3191500143" sldId="269"/>
            <ac:picMk id="2" creationId="{C8B50F35-0051-DD5A-DDE9-9D7BA5C36C65}"/>
          </ac:picMkLst>
        </pc:picChg>
        <pc:picChg chg="mod">
          <ac:chgData name="Omkar Kurhade" userId="S::okurhade@stevens.edu::ed40d3dc-b38b-4f4b-9565-d0e3c02718f8" providerId="AD" clId="Web-{611D33DA-28AA-88DF-3F18-AA846DF54DFC}" dt="2022-05-05T00:12:30.557" v="183" actId="1076"/>
          <ac:picMkLst>
            <pc:docMk/>
            <pc:sldMk cId="3191500143" sldId="269"/>
            <ac:picMk id="9" creationId="{B93C3714-BA8B-BA67-4C89-DC6E56356A87}"/>
          </ac:picMkLst>
        </pc:picChg>
      </pc:sldChg>
      <pc:sldChg chg="modSp">
        <pc:chgData name="Omkar Kurhade" userId="S::okurhade@stevens.edu::ed40d3dc-b38b-4f4b-9565-d0e3c02718f8" providerId="AD" clId="Web-{611D33DA-28AA-88DF-3F18-AA846DF54DFC}" dt="2022-05-05T00:24:38.094" v="279" actId="1076"/>
        <pc:sldMkLst>
          <pc:docMk/>
          <pc:sldMk cId="1569080223" sldId="280"/>
        </pc:sldMkLst>
        <pc:spChg chg="mod">
          <ac:chgData name="Omkar Kurhade" userId="S::okurhade@stevens.edu::ed40d3dc-b38b-4f4b-9565-d0e3c02718f8" providerId="AD" clId="Web-{611D33DA-28AA-88DF-3F18-AA846DF54DFC}" dt="2022-05-05T00:24:38.094" v="279" actId="1076"/>
          <ac:spMkLst>
            <pc:docMk/>
            <pc:sldMk cId="1569080223" sldId="280"/>
            <ac:spMk id="4" creationId="{73AC5B24-0EC8-3BC2-79E8-3D118FA4F996}"/>
          </ac:spMkLst>
        </pc:spChg>
      </pc:sldChg>
      <pc:sldChg chg="ord">
        <pc:chgData name="Omkar Kurhade" userId="S::okurhade@stevens.edu::ed40d3dc-b38b-4f4b-9565-d0e3c02718f8" providerId="AD" clId="Web-{611D33DA-28AA-88DF-3F18-AA846DF54DFC}" dt="2022-05-05T00:17:39.004" v="228"/>
        <pc:sldMkLst>
          <pc:docMk/>
          <pc:sldMk cId="957694599" sldId="282"/>
        </pc:sldMkLst>
      </pc:sldChg>
      <pc:sldChg chg="addSp modSp">
        <pc:chgData name="Omkar Kurhade" userId="S::okurhade@stevens.edu::ed40d3dc-b38b-4f4b-9565-d0e3c02718f8" providerId="AD" clId="Web-{611D33DA-28AA-88DF-3F18-AA846DF54DFC}" dt="2022-05-05T00:23:57.984" v="278" actId="1076"/>
        <pc:sldMkLst>
          <pc:docMk/>
          <pc:sldMk cId="2161548519" sldId="284"/>
        </pc:sldMkLst>
        <pc:spChg chg="add mod">
          <ac:chgData name="Omkar Kurhade" userId="S::okurhade@stevens.edu::ed40d3dc-b38b-4f4b-9565-d0e3c02718f8" providerId="AD" clId="Web-{611D33DA-28AA-88DF-3F18-AA846DF54DFC}" dt="2022-05-05T00:23:57.984" v="278" actId="1076"/>
          <ac:spMkLst>
            <pc:docMk/>
            <pc:sldMk cId="2161548519" sldId="284"/>
            <ac:spMk id="5" creationId="{20B88E55-A662-3D44-4859-52B163B98F14}"/>
          </ac:spMkLst>
        </pc:spChg>
        <pc:spChg chg="mod">
          <ac:chgData name="Omkar Kurhade" userId="S::okurhade@stevens.edu::ed40d3dc-b38b-4f4b-9565-d0e3c02718f8" providerId="AD" clId="Web-{611D33DA-28AA-88DF-3F18-AA846DF54DFC}" dt="2022-05-05T00:23:05.873" v="242" actId="1076"/>
          <ac:spMkLst>
            <pc:docMk/>
            <pc:sldMk cId="2161548519" sldId="284"/>
            <ac:spMk id="9" creationId="{ADA79552-5981-E37D-4CEE-251F63941F50}"/>
          </ac:spMkLst>
        </pc:spChg>
        <pc:picChg chg="add mod">
          <ac:chgData name="Omkar Kurhade" userId="S::okurhade@stevens.edu::ed40d3dc-b38b-4f4b-9565-d0e3c02718f8" providerId="AD" clId="Web-{611D33DA-28AA-88DF-3F18-AA846DF54DFC}" dt="2022-05-05T00:22:53.951" v="240" actId="1076"/>
          <ac:picMkLst>
            <pc:docMk/>
            <pc:sldMk cId="2161548519" sldId="284"/>
            <ac:picMk id="2" creationId="{DB969DC2-1A3D-BE13-AE2F-8161FF912ECD}"/>
          </ac:picMkLst>
        </pc:picChg>
        <pc:picChg chg="mod">
          <ac:chgData name="Omkar Kurhade" userId="S::okurhade@stevens.edu::ed40d3dc-b38b-4f4b-9565-d0e3c02718f8" providerId="AD" clId="Web-{611D33DA-28AA-88DF-3F18-AA846DF54DFC}" dt="2022-05-05T00:22:58.451" v="241" actId="1076"/>
          <ac:picMkLst>
            <pc:docMk/>
            <pc:sldMk cId="2161548519" sldId="284"/>
            <ac:picMk id="8" creationId="{7B22B7FB-4FE5-333E-ED93-168DFCB159B0}"/>
          </ac:picMkLst>
        </pc:picChg>
      </pc:sldChg>
    </pc:docChg>
  </pc:docChgLst>
  <pc:docChgLst>
    <pc:chgData name="Rahul Surve" userId="S::rsurve@stevens.edu::20c5181c-0e42-4db8-b695-c511f25c8fb6" providerId="AD" clId="Web-{3CF28CED-DD02-A39B-7045-287CB549981B}"/>
    <pc:docChg chg="addSld delSld modSld">
      <pc:chgData name="Rahul Surve" userId="S::rsurve@stevens.edu::20c5181c-0e42-4db8-b695-c511f25c8fb6" providerId="AD" clId="Web-{3CF28CED-DD02-A39B-7045-287CB549981B}" dt="2022-05-04T00:30:16.769" v="1228" actId="20577"/>
      <pc:docMkLst>
        <pc:docMk/>
      </pc:docMkLst>
      <pc:sldChg chg="modSp">
        <pc:chgData name="Rahul Surve" userId="S::rsurve@stevens.edu::20c5181c-0e42-4db8-b695-c511f25c8fb6" providerId="AD" clId="Web-{3CF28CED-DD02-A39B-7045-287CB549981B}" dt="2022-05-03T22:47:38.393" v="487" actId="20577"/>
        <pc:sldMkLst>
          <pc:docMk/>
          <pc:sldMk cId="912756519" sldId="256"/>
        </pc:sldMkLst>
        <pc:spChg chg="mod">
          <ac:chgData name="Rahul Surve" userId="S::rsurve@stevens.edu::20c5181c-0e42-4db8-b695-c511f25c8fb6" providerId="AD" clId="Web-{3CF28CED-DD02-A39B-7045-287CB549981B}" dt="2022-05-03T22:21:44.011" v="30" actId="20577"/>
          <ac:spMkLst>
            <pc:docMk/>
            <pc:sldMk cId="912756519" sldId="256"/>
            <ac:spMk id="2" creationId="{00000000-0000-0000-0000-000000000000}"/>
          </ac:spMkLst>
        </pc:spChg>
        <pc:spChg chg="mod">
          <ac:chgData name="Rahul Surve" userId="S::rsurve@stevens.edu::20c5181c-0e42-4db8-b695-c511f25c8fb6" providerId="AD" clId="Web-{3CF28CED-DD02-A39B-7045-287CB549981B}" dt="2022-05-03T22:47:38.393" v="487" actId="20577"/>
          <ac:spMkLst>
            <pc:docMk/>
            <pc:sldMk cId="912756519" sldId="256"/>
            <ac:spMk id="3" creationId="{00000000-0000-0000-0000-000000000000}"/>
          </ac:spMkLst>
        </pc:spChg>
        <pc:spChg chg="mod">
          <ac:chgData name="Rahul Surve" userId="S::rsurve@stevens.edu::20c5181c-0e42-4db8-b695-c511f25c8fb6" providerId="AD" clId="Web-{3CF28CED-DD02-A39B-7045-287CB549981B}" dt="2022-05-03T22:22:05.090" v="49" actId="20577"/>
          <ac:spMkLst>
            <pc:docMk/>
            <pc:sldMk cId="912756519" sldId="256"/>
            <ac:spMk id="4" creationId="{00000000-0000-0000-0000-000000000000}"/>
          </ac:spMkLst>
        </pc:spChg>
      </pc:sldChg>
      <pc:sldChg chg="delSp modSp">
        <pc:chgData name="Rahul Surve" userId="S::rsurve@stevens.edu::20c5181c-0e42-4db8-b695-c511f25c8fb6" providerId="AD" clId="Web-{3CF28CED-DD02-A39B-7045-287CB549981B}" dt="2022-05-04T00:30:16.769" v="1228" actId="20577"/>
        <pc:sldMkLst>
          <pc:docMk/>
          <pc:sldMk cId="1815519956" sldId="257"/>
        </pc:sldMkLst>
        <pc:spChg chg="mod">
          <ac:chgData name="Rahul Surve" userId="S::rsurve@stevens.edu::20c5181c-0e42-4db8-b695-c511f25c8fb6" providerId="AD" clId="Web-{3CF28CED-DD02-A39B-7045-287CB549981B}" dt="2022-05-04T00:30:16.769" v="1228" actId="20577"/>
          <ac:spMkLst>
            <pc:docMk/>
            <pc:sldMk cId="1815519956" sldId="257"/>
            <ac:spMk id="2" creationId="{00000000-0000-0000-0000-000000000000}"/>
          </ac:spMkLst>
        </pc:spChg>
        <pc:spChg chg="mod">
          <ac:chgData name="Rahul Surve" userId="S::rsurve@stevens.edu::20c5181c-0e42-4db8-b695-c511f25c8fb6" providerId="AD" clId="Web-{3CF28CED-DD02-A39B-7045-287CB549981B}" dt="2022-05-03T22:47:19.267" v="483" actId="1076"/>
          <ac:spMkLst>
            <pc:docMk/>
            <pc:sldMk cId="1815519956" sldId="257"/>
            <ac:spMk id="4" creationId="{00000000-0000-0000-0000-000000000000}"/>
          </ac:spMkLst>
        </pc:spChg>
        <pc:spChg chg="del">
          <ac:chgData name="Rahul Surve" userId="S::rsurve@stevens.edu::20c5181c-0e42-4db8-b695-c511f25c8fb6" providerId="AD" clId="Web-{3CF28CED-DD02-A39B-7045-287CB549981B}" dt="2022-05-03T22:22:10.043" v="50"/>
          <ac:spMkLst>
            <pc:docMk/>
            <pc:sldMk cId="1815519956" sldId="257"/>
            <ac:spMk id="5" creationId="{00000000-0000-0000-0000-000000000000}"/>
          </ac:spMkLst>
        </pc:spChg>
      </pc:sldChg>
      <pc:sldChg chg="addSp delSp modSp new">
        <pc:chgData name="Rahul Surve" userId="S::rsurve@stevens.edu::20c5181c-0e42-4db8-b695-c511f25c8fb6" providerId="AD" clId="Web-{3CF28CED-DD02-A39B-7045-287CB549981B}" dt="2022-05-03T22:47:16.924" v="482" actId="1076"/>
        <pc:sldMkLst>
          <pc:docMk/>
          <pc:sldMk cId="1681915407" sldId="259"/>
        </pc:sldMkLst>
        <pc:spChg chg="mod">
          <ac:chgData name="Rahul Surve" userId="S::rsurve@stevens.edu::20c5181c-0e42-4db8-b695-c511f25c8fb6" providerId="AD" clId="Web-{3CF28CED-DD02-A39B-7045-287CB549981B}" dt="2022-05-03T22:42:51.167" v="396" actId="20577"/>
          <ac:spMkLst>
            <pc:docMk/>
            <pc:sldMk cId="1681915407" sldId="259"/>
            <ac:spMk id="2" creationId="{05BB6F2E-1F6B-9203-9355-0068C9C99E9F}"/>
          </ac:spMkLst>
        </pc:spChg>
        <pc:spChg chg="mod">
          <ac:chgData name="Rahul Surve" userId="S::rsurve@stevens.edu::20c5181c-0e42-4db8-b695-c511f25c8fb6" providerId="AD" clId="Web-{3CF28CED-DD02-A39B-7045-287CB549981B}" dt="2022-05-03T22:47:16.924" v="482" actId="1076"/>
          <ac:spMkLst>
            <pc:docMk/>
            <pc:sldMk cId="1681915407" sldId="259"/>
            <ac:spMk id="4" creationId="{3B357079-AAA4-A996-F173-23490379ADD5}"/>
          </ac:spMkLst>
        </pc:spChg>
        <pc:spChg chg="del">
          <ac:chgData name="Rahul Surve" userId="S::rsurve@stevens.edu::20c5181c-0e42-4db8-b695-c511f25c8fb6" providerId="AD" clId="Web-{3CF28CED-DD02-A39B-7045-287CB549981B}" dt="2022-05-03T22:33:40.466" v="163"/>
          <ac:spMkLst>
            <pc:docMk/>
            <pc:sldMk cId="1681915407" sldId="259"/>
            <ac:spMk id="5" creationId="{862BBACD-0400-D056-31A9-1E87035896E1}"/>
          </ac:spMkLst>
        </pc:spChg>
        <pc:picChg chg="add mod">
          <ac:chgData name="Rahul Surve" userId="S::rsurve@stevens.edu::20c5181c-0e42-4db8-b695-c511f25c8fb6" providerId="AD" clId="Web-{3CF28CED-DD02-A39B-7045-287CB549981B}" dt="2022-05-03T22:34:03.951" v="175" actId="1076"/>
          <ac:picMkLst>
            <pc:docMk/>
            <pc:sldMk cId="1681915407" sldId="259"/>
            <ac:picMk id="6" creationId="{5E08BF10-EEF5-0C3C-A34C-3723C499478F}"/>
          </ac:picMkLst>
        </pc:picChg>
      </pc:sldChg>
      <pc:sldChg chg="new del">
        <pc:chgData name="Rahul Surve" userId="S::rsurve@stevens.edu::20c5181c-0e42-4db8-b695-c511f25c8fb6" providerId="AD" clId="Web-{3CF28CED-DD02-A39B-7045-287CB549981B}" dt="2022-05-03T23:30:48.482" v="489"/>
        <pc:sldMkLst>
          <pc:docMk/>
          <pc:sldMk cId="2251899263" sldId="260"/>
        </pc:sldMkLst>
      </pc:sldChg>
      <pc:sldChg chg="addSp delSp modSp new">
        <pc:chgData name="Rahul Surve" userId="S::rsurve@stevens.edu::20c5181c-0e42-4db8-b695-c511f25c8fb6" providerId="AD" clId="Web-{3CF28CED-DD02-A39B-7045-287CB549981B}" dt="2022-05-03T23:48:38.060" v="777" actId="20577"/>
        <pc:sldMkLst>
          <pc:docMk/>
          <pc:sldMk cId="3130755171" sldId="260"/>
        </pc:sldMkLst>
        <pc:spChg chg="mod">
          <ac:chgData name="Rahul Surve" userId="S::rsurve@stevens.edu::20c5181c-0e42-4db8-b695-c511f25c8fb6" providerId="AD" clId="Web-{3CF28CED-DD02-A39B-7045-287CB549981B}" dt="2022-05-03T23:43:03.754" v="688" actId="1076"/>
          <ac:spMkLst>
            <pc:docMk/>
            <pc:sldMk cId="3130755171" sldId="260"/>
            <ac:spMk id="2" creationId="{5FE5FA03-D5F7-5D09-DA51-8F974544E3DC}"/>
          </ac:spMkLst>
        </pc:spChg>
        <pc:spChg chg="mod">
          <ac:chgData name="Rahul Surve" userId="S::rsurve@stevens.edu::20c5181c-0e42-4db8-b695-c511f25c8fb6" providerId="AD" clId="Web-{3CF28CED-DD02-A39B-7045-287CB549981B}" dt="2022-05-03T23:48:38.060" v="777" actId="20577"/>
          <ac:spMkLst>
            <pc:docMk/>
            <pc:sldMk cId="3130755171" sldId="260"/>
            <ac:spMk id="4" creationId="{B829E27C-1DEE-9E95-F81F-43B47DAC2F70}"/>
          </ac:spMkLst>
        </pc:spChg>
        <pc:spChg chg="del">
          <ac:chgData name="Rahul Surve" userId="S::rsurve@stevens.edu::20c5181c-0e42-4db8-b695-c511f25c8fb6" providerId="AD" clId="Web-{3CF28CED-DD02-A39B-7045-287CB549981B}" dt="2022-05-03T23:30:58.608" v="491"/>
          <ac:spMkLst>
            <pc:docMk/>
            <pc:sldMk cId="3130755171" sldId="260"/>
            <ac:spMk id="5" creationId="{13C7D133-36FF-C937-35EF-75F4C15413B9}"/>
          </ac:spMkLst>
        </pc:spChg>
        <pc:picChg chg="add mod">
          <ac:chgData name="Rahul Surve" userId="S::rsurve@stevens.edu::20c5181c-0e42-4db8-b695-c511f25c8fb6" providerId="AD" clId="Web-{3CF28CED-DD02-A39B-7045-287CB549981B}" dt="2022-05-03T23:42:50.456" v="685" actId="1076"/>
          <ac:picMkLst>
            <pc:docMk/>
            <pc:sldMk cId="3130755171" sldId="260"/>
            <ac:picMk id="6" creationId="{BD6C7BF5-8037-FCC4-8FB6-AC34801F5237}"/>
          </ac:picMkLst>
        </pc:picChg>
      </pc:sldChg>
      <pc:sldChg chg="delSp modSp new">
        <pc:chgData name="Rahul Surve" userId="S::rsurve@stevens.edu::20c5181c-0e42-4db8-b695-c511f25c8fb6" providerId="AD" clId="Web-{3CF28CED-DD02-A39B-7045-287CB549981B}" dt="2022-05-03T23:50:21.157" v="821" actId="1076"/>
        <pc:sldMkLst>
          <pc:docMk/>
          <pc:sldMk cId="200639855" sldId="261"/>
        </pc:sldMkLst>
        <pc:spChg chg="mod">
          <ac:chgData name="Rahul Surve" userId="S::rsurve@stevens.edu::20c5181c-0e42-4db8-b695-c511f25c8fb6" providerId="AD" clId="Web-{3CF28CED-DD02-A39B-7045-287CB549981B}" dt="2022-05-03T23:50:18.766" v="820" actId="1076"/>
          <ac:spMkLst>
            <pc:docMk/>
            <pc:sldMk cId="200639855" sldId="261"/>
            <ac:spMk id="2" creationId="{821614DB-09D4-A346-BB35-B20C29EB7E40}"/>
          </ac:spMkLst>
        </pc:spChg>
        <pc:spChg chg="mod">
          <ac:chgData name="Rahul Surve" userId="S::rsurve@stevens.edu::20c5181c-0e42-4db8-b695-c511f25c8fb6" providerId="AD" clId="Web-{3CF28CED-DD02-A39B-7045-287CB549981B}" dt="2022-05-03T23:50:21.157" v="821" actId="1076"/>
          <ac:spMkLst>
            <pc:docMk/>
            <pc:sldMk cId="200639855" sldId="261"/>
            <ac:spMk id="4" creationId="{779B7C07-5B79-B2E2-2423-98102C258156}"/>
          </ac:spMkLst>
        </pc:spChg>
        <pc:spChg chg="del">
          <ac:chgData name="Rahul Surve" userId="S::rsurve@stevens.edu::20c5181c-0e42-4db8-b695-c511f25c8fb6" providerId="AD" clId="Web-{3CF28CED-DD02-A39B-7045-287CB549981B}" dt="2022-05-03T23:43:42.380" v="701"/>
          <ac:spMkLst>
            <pc:docMk/>
            <pc:sldMk cId="200639855" sldId="261"/>
            <ac:spMk id="5" creationId="{B2DBA36C-6367-A906-7709-56D158941DAD}"/>
          </ac:spMkLst>
        </pc:spChg>
      </pc:sldChg>
      <pc:sldChg chg="new del">
        <pc:chgData name="Rahul Surve" userId="S::rsurve@stevens.edu::20c5181c-0e42-4db8-b695-c511f25c8fb6" providerId="AD" clId="Web-{3CF28CED-DD02-A39B-7045-287CB549981B}" dt="2022-05-03T23:43:26.098" v="691"/>
        <pc:sldMkLst>
          <pc:docMk/>
          <pc:sldMk cId="4240330226" sldId="261"/>
        </pc:sldMkLst>
      </pc:sldChg>
      <pc:sldChg chg="new del">
        <pc:chgData name="Rahul Surve" userId="S::rsurve@stevens.edu::20c5181c-0e42-4db8-b695-c511f25c8fb6" providerId="AD" clId="Web-{3CF28CED-DD02-A39B-7045-287CB549981B}" dt="2022-05-03T23:50:38.517" v="823"/>
        <pc:sldMkLst>
          <pc:docMk/>
          <pc:sldMk cId="122391453" sldId="262"/>
        </pc:sldMkLst>
      </pc:sldChg>
      <pc:sldChg chg="delSp modSp new">
        <pc:chgData name="Rahul Surve" userId="S::rsurve@stevens.edu::20c5181c-0e42-4db8-b695-c511f25c8fb6" providerId="AD" clId="Web-{3CF28CED-DD02-A39B-7045-287CB549981B}" dt="2022-05-04T00:04:19.057" v="1224" actId="20577"/>
        <pc:sldMkLst>
          <pc:docMk/>
          <pc:sldMk cId="2852641848" sldId="262"/>
        </pc:sldMkLst>
        <pc:spChg chg="mod">
          <ac:chgData name="Rahul Surve" userId="S::rsurve@stevens.edu::20c5181c-0e42-4db8-b695-c511f25c8fb6" providerId="AD" clId="Web-{3CF28CED-DD02-A39B-7045-287CB549981B}" dt="2022-05-04T00:04:19.057" v="1224" actId="20577"/>
          <ac:spMkLst>
            <pc:docMk/>
            <pc:sldMk cId="2852641848" sldId="262"/>
            <ac:spMk id="2" creationId="{C4DCBCDC-047A-EDF4-194E-A53AE1DF11CE}"/>
          </ac:spMkLst>
        </pc:spChg>
        <pc:spChg chg="mod">
          <ac:chgData name="Rahul Surve" userId="S::rsurve@stevens.edu::20c5181c-0e42-4db8-b695-c511f25c8fb6" providerId="AD" clId="Web-{3CF28CED-DD02-A39B-7045-287CB549981B}" dt="2022-05-03T23:53:45.601" v="930" actId="1076"/>
          <ac:spMkLst>
            <pc:docMk/>
            <pc:sldMk cId="2852641848" sldId="262"/>
            <ac:spMk id="4" creationId="{5A653ABD-0D72-AD95-1AED-5451B868D067}"/>
          </ac:spMkLst>
        </pc:spChg>
        <pc:spChg chg="del">
          <ac:chgData name="Rahul Surve" userId="S::rsurve@stevens.edu::20c5181c-0e42-4db8-b695-c511f25c8fb6" providerId="AD" clId="Web-{3CF28CED-DD02-A39B-7045-287CB549981B}" dt="2022-05-03T23:50:47.283" v="826"/>
          <ac:spMkLst>
            <pc:docMk/>
            <pc:sldMk cId="2852641848" sldId="262"/>
            <ac:spMk id="5" creationId="{CF105841-AE67-9A67-0901-5C0D0443426C}"/>
          </ac:spMkLst>
        </pc:spChg>
      </pc:sldChg>
    </pc:docChg>
  </pc:docChgLst>
  <pc:docChgLst>
    <pc:chgData name="Sarthak Dhaneshwar" userId="S::sdhanesh@stevens.edu::b48d704a-5c7f-41d4-a692-35b53f298200" providerId="AD" clId="Web-{545828B0-C478-49D4-B68E-A3A1B6FC9D49}"/>
    <pc:docChg chg="addSld modSld sldOrd">
      <pc:chgData name="Sarthak Dhaneshwar" userId="S::sdhanesh@stevens.edu::b48d704a-5c7f-41d4-a692-35b53f298200" providerId="AD" clId="Web-{545828B0-C478-49D4-B68E-A3A1B6FC9D49}" dt="2022-05-04T19:06:43.103" v="1181" actId="1076"/>
      <pc:docMkLst>
        <pc:docMk/>
      </pc:docMkLst>
      <pc:sldChg chg="modSp">
        <pc:chgData name="Sarthak Dhaneshwar" userId="S::sdhanesh@stevens.edu::b48d704a-5c7f-41d4-a692-35b53f298200" providerId="AD" clId="Web-{545828B0-C478-49D4-B68E-A3A1B6FC9D49}" dt="2022-05-04T19:06:07.008" v="1163" actId="14100"/>
        <pc:sldMkLst>
          <pc:docMk/>
          <pc:sldMk cId="912756519" sldId="256"/>
        </pc:sldMkLst>
        <pc:spChg chg="mod">
          <ac:chgData name="Sarthak Dhaneshwar" userId="S::sdhanesh@stevens.edu::b48d704a-5c7f-41d4-a692-35b53f298200" providerId="AD" clId="Web-{545828B0-C478-49D4-B68E-A3A1B6FC9D49}" dt="2022-05-04T19:05:40.758" v="1143"/>
          <ac:spMkLst>
            <pc:docMk/>
            <pc:sldMk cId="912756519" sldId="256"/>
            <ac:spMk id="2" creationId="{00000000-0000-0000-0000-000000000000}"/>
          </ac:spMkLst>
        </pc:spChg>
        <pc:spChg chg="mod">
          <ac:chgData name="Sarthak Dhaneshwar" userId="S::sdhanesh@stevens.edu::b48d704a-5c7f-41d4-a692-35b53f298200" providerId="AD" clId="Web-{545828B0-C478-49D4-B68E-A3A1B6FC9D49}" dt="2022-05-04T19:06:07.008" v="1163" actId="14100"/>
          <ac:spMkLst>
            <pc:docMk/>
            <pc:sldMk cId="912756519" sldId="256"/>
            <ac:spMk id="3" creationId="{00000000-0000-0000-0000-000000000000}"/>
          </ac:spMkLst>
        </pc:spChg>
        <pc:spChg chg="mod">
          <ac:chgData name="Sarthak Dhaneshwar" userId="S::sdhanesh@stevens.edu::b48d704a-5c7f-41d4-a692-35b53f298200" providerId="AD" clId="Web-{545828B0-C478-49D4-B68E-A3A1B6FC9D49}" dt="2022-05-04T19:05:56.539" v="1162" actId="20577"/>
          <ac:spMkLst>
            <pc:docMk/>
            <pc:sldMk cId="912756519" sldId="256"/>
            <ac:spMk id="4" creationId="{00000000-0000-0000-0000-000000000000}"/>
          </ac:spMkLst>
        </pc:spChg>
      </pc:sldChg>
      <pc:sldChg chg="modSp">
        <pc:chgData name="Sarthak Dhaneshwar" userId="S::sdhanesh@stevens.edu::b48d704a-5c7f-41d4-a692-35b53f298200" providerId="AD" clId="Web-{545828B0-C478-49D4-B68E-A3A1B6FC9D49}" dt="2022-05-04T16:13:39.396" v="1071" actId="20577"/>
        <pc:sldMkLst>
          <pc:docMk/>
          <pc:sldMk cId="3130755171" sldId="260"/>
        </pc:sldMkLst>
        <pc:spChg chg="mod">
          <ac:chgData name="Sarthak Dhaneshwar" userId="S::sdhanesh@stevens.edu::b48d704a-5c7f-41d4-a692-35b53f298200" providerId="AD" clId="Web-{545828B0-C478-49D4-B68E-A3A1B6FC9D49}" dt="2022-05-04T16:13:39.396" v="1071" actId="20577"/>
          <ac:spMkLst>
            <pc:docMk/>
            <pc:sldMk cId="3130755171" sldId="260"/>
            <ac:spMk id="2" creationId="{5FE5FA03-D5F7-5D09-DA51-8F974544E3DC}"/>
          </ac:spMkLst>
        </pc:spChg>
      </pc:sldChg>
      <pc:sldChg chg="modSp">
        <pc:chgData name="Sarthak Dhaneshwar" userId="S::sdhanesh@stevens.edu::b48d704a-5c7f-41d4-a692-35b53f298200" providerId="AD" clId="Web-{545828B0-C478-49D4-B68E-A3A1B6FC9D49}" dt="2022-05-04T16:14:33.351" v="1113" actId="20577"/>
        <pc:sldMkLst>
          <pc:docMk/>
          <pc:sldMk cId="200639855" sldId="261"/>
        </pc:sldMkLst>
        <pc:spChg chg="mod">
          <ac:chgData name="Sarthak Dhaneshwar" userId="S::sdhanesh@stevens.edu::b48d704a-5c7f-41d4-a692-35b53f298200" providerId="AD" clId="Web-{545828B0-C478-49D4-B68E-A3A1B6FC9D49}" dt="2022-05-04T16:14:33.351" v="1113" actId="20577"/>
          <ac:spMkLst>
            <pc:docMk/>
            <pc:sldMk cId="200639855" sldId="261"/>
            <ac:spMk id="4" creationId="{779B7C07-5B79-B2E2-2423-98102C258156}"/>
          </ac:spMkLst>
        </pc:spChg>
      </pc:sldChg>
      <pc:sldChg chg="addSp delSp modSp new ord">
        <pc:chgData name="Sarthak Dhaneshwar" userId="S::sdhanesh@stevens.edu::b48d704a-5c7f-41d4-a692-35b53f298200" providerId="AD" clId="Web-{545828B0-C478-49D4-B68E-A3A1B6FC9D49}" dt="2022-05-04T19:06:43.103" v="1181" actId="1076"/>
        <pc:sldMkLst>
          <pc:docMk/>
          <pc:sldMk cId="4225510411" sldId="263"/>
        </pc:sldMkLst>
        <pc:spChg chg="mod">
          <ac:chgData name="Sarthak Dhaneshwar" userId="S::sdhanesh@stevens.edu::b48d704a-5c7f-41d4-a692-35b53f298200" providerId="AD" clId="Web-{545828B0-C478-49D4-B68E-A3A1B6FC9D49}" dt="2022-05-04T16:12:21.784" v="1069" actId="20577"/>
          <ac:spMkLst>
            <pc:docMk/>
            <pc:sldMk cId="4225510411" sldId="263"/>
            <ac:spMk id="3" creationId="{C9CDF262-9B37-5B83-48EA-469AFA1807D2}"/>
          </ac:spMkLst>
        </pc:spChg>
        <pc:spChg chg="add del mod">
          <ac:chgData name="Sarthak Dhaneshwar" userId="S::sdhanesh@stevens.edu::b48d704a-5c7f-41d4-a692-35b53f298200" providerId="AD" clId="Web-{545828B0-C478-49D4-B68E-A3A1B6FC9D49}" dt="2022-05-04T19:06:29.790" v="1179" actId="20577"/>
          <ac:spMkLst>
            <pc:docMk/>
            <pc:sldMk cId="4225510411" sldId="263"/>
            <ac:spMk id="4" creationId="{8E478234-CB5F-FBF5-D30C-75FE50256725}"/>
          </ac:spMkLst>
        </pc:spChg>
        <pc:spChg chg="add del mod">
          <ac:chgData name="Sarthak Dhaneshwar" userId="S::sdhanesh@stevens.edu::b48d704a-5c7f-41d4-a692-35b53f298200" providerId="AD" clId="Web-{545828B0-C478-49D4-B68E-A3A1B6FC9D49}" dt="2022-05-04T01:59:13.043" v="1034"/>
          <ac:spMkLst>
            <pc:docMk/>
            <pc:sldMk cId="4225510411" sldId="263"/>
            <ac:spMk id="5" creationId="{8B0C9220-A93F-5729-8B73-A148AC6A0778}"/>
          </ac:spMkLst>
        </pc:spChg>
        <pc:spChg chg="del">
          <ac:chgData name="Sarthak Dhaneshwar" userId="S::sdhanesh@stevens.edu::b48d704a-5c7f-41d4-a692-35b53f298200" providerId="AD" clId="Web-{545828B0-C478-49D4-B68E-A3A1B6FC9D49}" dt="2022-05-04T00:34:23.952" v="33"/>
          <ac:spMkLst>
            <pc:docMk/>
            <pc:sldMk cId="4225510411" sldId="263"/>
            <ac:spMk id="5" creationId="{93337C11-7C48-C195-5C9E-2906E987C4BE}"/>
          </ac:spMkLst>
        </pc:spChg>
        <pc:spChg chg="del">
          <ac:chgData name="Sarthak Dhaneshwar" userId="S::sdhanesh@stevens.edu::b48d704a-5c7f-41d4-a692-35b53f298200" providerId="AD" clId="Web-{545828B0-C478-49D4-B68E-A3A1B6FC9D49}" dt="2022-05-04T16:11:41.720" v="1052"/>
          <ac:spMkLst>
            <pc:docMk/>
            <pc:sldMk cId="4225510411" sldId="263"/>
            <ac:spMk id="6" creationId="{FC1CAAA9-26A1-C1EA-95B9-0EEED161424F}"/>
          </ac:spMkLst>
        </pc:spChg>
        <pc:picChg chg="add mod">
          <ac:chgData name="Sarthak Dhaneshwar" userId="S::sdhanesh@stevens.edu::b48d704a-5c7f-41d4-a692-35b53f298200" providerId="AD" clId="Web-{545828B0-C478-49D4-B68E-A3A1B6FC9D49}" dt="2022-05-04T19:06:43.103" v="1181" actId="1076"/>
          <ac:picMkLst>
            <pc:docMk/>
            <pc:sldMk cId="4225510411" sldId="263"/>
            <ac:picMk id="6" creationId="{C905347D-2B4B-B76E-EFCE-F8C8C9F61056}"/>
          </ac:picMkLst>
        </pc:picChg>
      </pc:sldChg>
      <pc:sldChg chg="addSp delSp modSp new">
        <pc:chgData name="Sarthak Dhaneshwar" userId="S::sdhanesh@stevens.edu::b48d704a-5c7f-41d4-a692-35b53f298200" providerId="AD" clId="Web-{545828B0-C478-49D4-B68E-A3A1B6FC9D49}" dt="2022-05-04T02:08:26.011" v="1051"/>
        <pc:sldMkLst>
          <pc:docMk/>
          <pc:sldMk cId="2037843160" sldId="267"/>
        </pc:sldMkLst>
        <pc:spChg chg="del mod">
          <ac:chgData name="Sarthak Dhaneshwar" userId="S::sdhanesh@stevens.edu::b48d704a-5c7f-41d4-a692-35b53f298200" providerId="AD" clId="Web-{545828B0-C478-49D4-B68E-A3A1B6FC9D49}" dt="2022-05-04T01:32:58.032" v="1015"/>
          <ac:spMkLst>
            <pc:docMk/>
            <pc:sldMk cId="2037843160" sldId="267"/>
            <ac:spMk id="3" creationId="{AE6A2303-E9E3-0E62-1BE5-D82C02EF3D6F}"/>
          </ac:spMkLst>
        </pc:spChg>
        <pc:spChg chg="add del">
          <ac:chgData name="Sarthak Dhaneshwar" userId="S::sdhanesh@stevens.edu::b48d704a-5c7f-41d4-a692-35b53f298200" providerId="AD" clId="Web-{545828B0-C478-49D4-B68E-A3A1B6FC9D49}" dt="2022-05-04T01:59:17.902" v="1035"/>
          <ac:spMkLst>
            <pc:docMk/>
            <pc:sldMk cId="2037843160" sldId="267"/>
            <ac:spMk id="3" creationId="{BF15ED98-6689-9F95-212B-0F11D7AAD660}"/>
          </ac:spMkLst>
        </pc:spChg>
        <pc:spChg chg="del mod">
          <ac:chgData name="Sarthak Dhaneshwar" userId="S::sdhanesh@stevens.edu::b48d704a-5c7f-41d4-a692-35b53f298200" providerId="AD" clId="Web-{545828B0-C478-49D4-B68E-A3A1B6FC9D49}" dt="2022-05-04T02:06:55.556" v="1042"/>
          <ac:spMkLst>
            <pc:docMk/>
            <pc:sldMk cId="2037843160" sldId="267"/>
            <ac:spMk id="4" creationId="{1DA69BC0-E6B2-5CA0-0267-BD2B71720222}"/>
          </ac:spMkLst>
        </pc:spChg>
        <pc:spChg chg="del">
          <ac:chgData name="Sarthak Dhaneshwar" userId="S::sdhanesh@stevens.edu::b48d704a-5c7f-41d4-a692-35b53f298200" providerId="AD" clId="Web-{545828B0-C478-49D4-B68E-A3A1B6FC9D49}" dt="2022-05-04T01:32:21.406" v="1011"/>
          <ac:spMkLst>
            <pc:docMk/>
            <pc:sldMk cId="2037843160" sldId="267"/>
            <ac:spMk id="5" creationId="{51D90A3F-C07E-6100-1D9A-7E5A1D4406F2}"/>
          </ac:spMkLst>
        </pc:spChg>
        <pc:spChg chg="add del mod">
          <ac:chgData name="Sarthak Dhaneshwar" userId="S::sdhanesh@stevens.edu::b48d704a-5c7f-41d4-a692-35b53f298200" providerId="AD" clId="Web-{545828B0-C478-49D4-B68E-A3A1B6FC9D49}" dt="2022-05-04T01:59:55.419" v="1038"/>
          <ac:spMkLst>
            <pc:docMk/>
            <pc:sldMk cId="2037843160" sldId="267"/>
            <ac:spMk id="5" creationId="{67674F2C-86FC-18CD-3A39-342945148AF1}"/>
          </ac:spMkLst>
        </pc:spChg>
        <pc:spChg chg="add del mod">
          <ac:chgData name="Sarthak Dhaneshwar" userId="S::sdhanesh@stevens.edu::b48d704a-5c7f-41d4-a692-35b53f298200" providerId="AD" clId="Web-{545828B0-C478-49D4-B68E-A3A1B6FC9D49}" dt="2022-05-04T02:06:46.102" v="1041"/>
          <ac:spMkLst>
            <pc:docMk/>
            <pc:sldMk cId="2037843160" sldId="267"/>
            <ac:spMk id="6" creationId="{4289DD74-F0B0-F986-F812-E83ECE574EA4}"/>
          </ac:spMkLst>
        </pc:spChg>
        <pc:spChg chg="del mod">
          <ac:chgData name="Sarthak Dhaneshwar" userId="S::sdhanesh@stevens.edu::b48d704a-5c7f-41d4-a692-35b53f298200" providerId="AD" clId="Web-{545828B0-C478-49D4-B68E-A3A1B6FC9D49}" dt="2022-05-04T01:33:00.251" v="1016"/>
          <ac:spMkLst>
            <pc:docMk/>
            <pc:sldMk cId="2037843160" sldId="267"/>
            <ac:spMk id="6" creationId="{5035BC3C-9B1A-8E13-2223-22E7C93E674E}"/>
          </ac:spMkLst>
        </pc:spChg>
        <pc:spChg chg="add del mod">
          <ac:chgData name="Sarthak Dhaneshwar" userId="S::sdhanesh@stevens.edu::b48d704a-5c7f-41d4-a692-35b53f298200" providerId="AD" clId="Web-{545828B0-C478-49D4-B68E-A3A1B6FC9D49}" dt="2022-05-04T02:07:01.165" v="1044"/>
          <ac:spMkLst>
            <pc:docMk/>
            <pc:sldMk cId="2037843160" sldId="267"/>
            <ac:spMk id="8" creationId="{12D087BC-F680-EFDC-F09F-1F0B49DA3512}"/>
          </ac:spMkLst>
        </pc:spChg>
        <pc:spChg chg="add mod">
          <ac:chgData name="Sarthak Dhaneshwar" userId="S::sdhanesh@stevens.edu::b48d704a-5c7f-41d4-a692-35b53f298200" providerId="AD" clId="Web-{545828B0-C478-49D4-B68E-A3A1B6FC9D49}" dt="2022-05-04T02:07:36.494" v="1049"/>
          <ac:spMkLst>
            <pc:docMk/>
            <pc:sldMk cId="2037843160" sldId="267"/>
            <ac:spMk id="10" creationId="{F1EA4751-5385-745E-34D7-94D0441F9001}"/>
          </ac:spMkLst>
        </pc:spChg>
        <pc:spChg chg="add del">
          <ac:chgData name="Sarthak Dhaneshwar" userId="S::sdhanesh@stevens.edu::b48d704a-5c7f-41d4-a692-35b53f298200" providerId="AD" clId="Web-{545828B0-C478-49D4-B68E-A3A1B6FC9D49}" dt="2022-05-04T02:08:26.011" v="1051"/>
          <ac:spMkLst>
            <pc:docMk/>
            <pc:sldMk cId="2037843160" sldId="267"/>
            <ac:spMk id="11" creationId="{39586232-8143-5C67-C21B-2E3243D0F3F2}"/>
          </ac:spMkLst>
        </pc:spChg>
        <pc:graphicFrameChg chg="add del mod modGraphic">
          <ac:chgData name="Sarthak Dhaneshwar" userId="S::sdhanesh@stevens.edu::b48d704a-5c7f-41d4-a692-35b53f298200" providerId="AD" clId="Web-{545828B0-C478-49D4-B68E-A3A1B6FC9D49}" dt="2022-05-04T01:34:21.097" v="1030"/>
          <ac:graphicFrameMkLst>
            <pc:docMk/>
            <pc:sldMk cId="2037843160" sldId="267"/>
            <ac:graphicFrameMk id="7" creationId="{34DF59B0-FE6A-9224-EC32-F213832296C6}"/>
          </ac:graphicFrameMkLst>
        </pc:graphicFrameChg>
        <pc:picChg chg="add del mod">
          <ac:chgData name="Sarthak Dhaneshwar" userId="S::sdhanesh@stevens.edu::b48d704a-5c7f-41d4-a692-35b53f298200" providerId="AD" clId="Web-{545828B0-C478-49D4-B68E-A3A1B6FC9D49}" dt="2022-05-04T02:07:23.353" v="1046"/>
          <ac:picMkLst>
            <pc:docMk/>
            <pc:sldMk cId="2037843160" sldId="267"/>
            <ac:picMk id="9" creationId="{C0BEA291-4BE1-C654-4C16-BDAE019420B7}"/>
          </ac:picMkLst>
        </pc:picChg>
      </pc:sldChg>
      <pc:sldChg chg="addSp delSp modSp new">
        <pc:chgData name="Sarthak Dhaneshwar" userId="S::sdhanesh@stevens.edu::b48d704a-5c7f-41d4-a692-35b53f298200" providerId="AD" clId="Web-{545828B0-C478-49D4-B68E-A3A1B6FC9D49}" dt="2022-05-04T19:03:22.052" v="1137" actId="14100"/>
        <pc:sldMkLst>
          <pc:docMk/>
          <pc:sldMk cId="62118851" sldId="271"/>
        </pc:sldMkLst>
        <pc:spChg chg="del">
          <ac:chgData name="Sarthak Dhaneshwar" userId="S::sdhanesh@stevens.edu::b48d704a-5c7f-41d4-a692-35b53f298200" providerId="AD" clId="Web-{545828B0-C478-49D4-B68E-A3A1B6FC9D49}" dt="2022-05-04T18:56:07.091" v="1115"/>
          <ac:spMkLst>
            <pc:docMk/>
            <pc:sldMk cId="62118851" sldId="271"/>
            <ac:spMk id="3" creationId="{4A1F0957-065B-009E-CCCE-E2F84C127FCD}"/>
          </ac:spMkLst>
        </pc:spChg>
        <pc:spChg chg="del">
          <ac:chgData name="Sarthak Dhaneshwar" userId="S::sdhanesh@stevens.edu::b48d704a-5c7f-41d4-a692-35b53f298200" providerId="AD" clId="Web-{545828B0-C478-49D4-B68E-A3A1B6FC9D49}" dt="2022-05-04T18:56:15.576" v="1119"/>
          <ac:spMkLst>
            <pc:docMk/>
            <pc:sldMk cId="62118851" sldId="271"/>
            <ac:spMk id="4" creationId="{22F1F4E6-246C-AE20-FCF4-C556EDC9CF27}"/>
          </ac:spMkLst>
        </pc:spChg>
        <pc:spChg chg="del">
          <ac:chgData name="Sarthak Dhaneshwar" userId="S::sdhanesh@stevens.edu::b48d704a-5c7f-41d4-a692-35b53f298200" providerId="AD" clId="Web-{545828B0-C478-49D4-B68E-A3A1B6FC9D49}" dt="2022-05-04T18:56:13.357" v="1118"/>
          <ac:spMkLst>
            <pc:docMk/>
            <pc:sldMk cId="62118851" sldId="271"/>
            <ac:spMk id="5" creationId="{4C78E7CF-B491-9516-AE6D-57BF2858F69F}"/>
          </ac:spMkLst>
        </pc:spChg>
        <pc:spChg chg="del mod">
          <ac:chgData name="Sarthak Dhaneshwar" userId="S::sdhanesh@stevens.edu::b48d704a-5c7f-41d4-a692-35b53f298200" providerId="AD" clId="Web-{545828B0-C478-49D4-B68E-A3A1B6FC9D49}" dt="2022-05-04T18:56:10.623" v="1117"/>
          <ac:spMkLst>
            <pc:docMk/>
            <pc:sldMk cId="62118851" sldId="271"/>
            <ac:spMk id="6" creationId="{B6944F20-24FE-36CF-2B83-166AC3A14163}"/>
          </ac:spMkLst>
        </pc:spChg>
        <pc:picChg chg="add mod">
          <ac:chgData name="Sarthak Dhaneshwar" userId="S::sdhanesh@stevens.edu::b48d704a-5c7f-41d4-a692-35b53f298200" providerId="AD" clId="Web-{545828B0-C478-49D4-B68E-A3A1B6FC9D49}" dt="2022-05-04T19:03:22.052" v="1137" actId="14100"/>
          <ac:picMkLst>
            <pc:docMk/>
            <pc:sldMk cId="62118851" sldId="271"/>
            <ac:picMk id="4" creationId="{A6949F2B-9E86-E06E-E746-E5BCA18F2FE5}"/>
          </ac:picMkLst>
        </pc:picChg>
        <pc:picChg chg="add del mod">
          <ac:chgData name="Sarthak Dhaneshwar" userId="S::sdhanesh@stevens.edu::b48d704a-5c7f-41d4-a692-35b53f298200" providerId="AD" clId="Web-{545828B0-C478-49D4-B68E-A3A1B6FC9D49}" dt="2022-05-04T18:57:55.687" v="1129"/>
          <ac:picMkLst>
            <pc:docMk/>
            <pc:sldMk cId="62118851" sldId="271"/>
            <ac:picMk id="7" creationId="{DF6C8870-0E5E-6D4C-F433-C612B1318F9D}"/>
          </ac:picMkLst>
        </pc:picChg>
        <pc:picChg chg="add del mod">
          <ac:chgData name="Sarthak Dhaneshwar" userId="S::sdhanesh@stevens.edu::b48d704a-5c7f-41d4-a692-35b53f298200" providerId="AD" clId="Web-{545828B0-C478-49D4-B68E-A3A1B6FC9D49}" dt="2022-05-04T19:03:06.239" v="1134"/>
          <ac:picMkLst>
            <pc:docMk/>
            <pc:sldMk cId="62118851" sldId="271"/>
            <ac:picMk id="8" creationId="{D29A61E0-52FE-67AD-BA05-AC78D6FC178F}"/>
          </ac:picMkLst>
        </pc:picChg>
      </pc:sldChg>
    </pc:docChg>
  </pc:docChgLst>
  <pc:docChgLst>
    <pc:chgData name="Rahul Surve" userId="S::rsurve@stevens.edu::20c5181c-0e42-4db8-b695-c511f25c8fb6" providerId="AD" clId="Web-{EA388C64-A1A8-FBD9-A36F-46A1626E447E}"/>
    <pc:docChg chg="addSld modSld">
      <pc:chgData name="Rahul Surve" userId="S::rsurve@stevens.edu::20c5181c-0e42-4db8-b695-c511f25c8fb6" providerId="AD" clId="Web-{EA388C64-A1A8-FBD9-A36F-46A1626E447E}" dt="2022-05-04T00:57:44.183" v="12" actId="1076"/>
      <pc:docMkLst>
        <pc:docMk/>
      </pc:docMkLst>
      <pc:sldChg chg="delSp modSp new">
        <pc:chgData name="Rahul Surve" userId="S::rsurve@stevens.edu::20c5181c-0e42-4db8-b695-c511f25c8fb6" providerId="AD" clId="Web-{EA388C64-A1A8-FBD9-A36F-46A1626E447E}" dt="2022-05-04T00:57:44.183" v="12" actId="1076"/>
        <pc:sldMkLst>
          <pc:docMk/>
          <pc:sldMk cId="4120042776" sldId="264"/>
        </pc:sldMkLst>
        <pc:spChg chg="mod">
          <ac:chgData name="Rahul Surve" userId="S::rsurve@stevens.edu::20c5181c-0e42-4db8-b695-c511f25c8fb6" providerId="AD" clId="Web-{EA388C64-A1A8-FBD9-A36F-46A1626E447E}" dt="2022-05-04T00:57:41.746" v="11" actId="1076"/>
          <ac:spMkLst>
            <pc:docMk/>
            <pc:sldMk cId="4120042776" sldId="264"/>
            <ac:spMk id="2" creationId="{4E22A158-EBCF-AD5B-5A72-482036DA2DAF}"/>
          </ac:spMkLst>
        </pc:spChg>
        <pc:spChg chg="mod">
          <ac:chgData name="Rahul Surve" userId="S::rsurve@stevens.edu::20c5181c-0e42-4db8-b695-c511f25c8fb6" providerId="AD" clId="Web-{EA388C64-A1A8-FBD9-A36F-46A1626E447E}" dt="2022-05-04T00:57:44.183" v="12" actId="1076"/>
          <ac:spMkLst>
            <pc:docMk/>
            <pc:sldMk cId="4120042776" sldId="264"/>
            <ac:spMk id="4" creationId="{FDB0767C-BFDB-7687-4CBA-BC29077A761F}"/>
          </ac:spMkLst>
        </pc:spChg>
        <pc:spChg chg="del">
          <ac:chgData name="Rahul Surve" userId="S::rsurve@stevens.edu::20c5181c-0e42-4db8-b695-c511f25c8fb6" providerId="AD" clId="Web-{EA388C64-A1A8-FBD9-A36F-46A1626E447E}" dt="2022-05-04T00:57:39.886" v="10"/>
          <ac:spMkLst>
            <pc:docMk/>
            <pc:sldMk cId="4120042776" sldId="264"/>
            <ac:spMk id="5" creationId="{3338CE62-1BC4-F929-5019-9DF304208F7C}"/>
          </ac:spMkLst>
        </pc:spChg>
      </pc:sldChg>
    </pc:docChg>
  </pc:docChgLst>
  <pc:docChgLst>
    <pc:chgData name="Shubham Neema" userId="S::s10@stevens.edu::f6674506-e555-4cd8-ace3-4e5b4b88176c" providerId="AD" clId="Web-{CD0ABBC5-C16D-4548-B7F1-961598211B86}"/>
    <pc:docChg chg="addSld modSld">
      <pc:chgData name="Shubham Neema" userId="S::s10@stevens.edu::f6674506-e555-4cd8-ace3-4e5b4b88176c" providerId="AD" clId="Web-{CD0ABBC5-C16D-4548-B7F1-961598211B86}" dt="2022-05-04T01:31:19.672" v="322" actId="20577"/>
      <pc:docMkLst>
        <pc:docMk/>
      </pc:docMkLst>
      <pc:sldChg chg="modSp">
        <pc:chgData name="Shubham Neema" userId="S::s10@stevens.edu::f6674506-e555-4cd8-ace3-4e5b4b88176c" providerId="AD" clId="Web-{CD0ABBC5-C16D-4548-B7F1-961598211B86}" dt="2022-05-04T00:36:29.257" v="110" actId="20577"/>
        <pc:sldMkLst>
          <pc:docMk/>
          <pc:sldMk cId="1815519956" sldId="257"/>
        </pc:sldMkLst>
        <pc:spChg chg="mod">
          <ac:chgData name="Shubham Neema" userId="S::s10@stevens.edu::f6674506-e555-4cd8-ace3-4e5b4b88176c" providerId="AD" clId="Web-{CD0ABBC5-C16D-4548-B7F1-961598211B86}" dt="2022-05-04T00:36:29.257" v="110" actId="20577"/>
          <ac:spMkLst>
            <pc:docMk/>
            <pc:sldMk cId="1815519956" sldId="257"/>
            <ac:spMk id="2" creationId="{00000000-0000-0000-0000-000000000000}"/>
          </ac:spMkLst>
        </pc:spChg>
      </pc:sldChg>
      <pc:sldChg chg="modSp">
        <pc:chgData name="Shubham Neema" userId="S::s10@stevens.edu::f6674506-e555-4cd8-ace3-4e5b4b88176c" providerId="AD" clId="Web-{CD0ABBC5-C16D-4548-B7F1-961598211B86}" dt="2022-05-04T00:39:10.589" v="143" actId="20577"/>
        <pc:sldMkLst>
          <pc:docMk/>
          <pc:sldMk cId="3130755171" sldId="260"/>
        </pc:sldMkLst>
        <pc:spChg chg="mod">
          <ac:chgData name="Shubham Neema" userId="S::s10@stevens.edu::f6674506-e555-4cd8-ace3-4e5b4b88176c" providerId="AD" clId="Web-{CD0ABBC5-C16D-4548-B7F1-961598211B86}" dt="2022-05-04T00:39:10.589" v="143" actId="20577"/>
          <ac:spMkLst>
            <pc:docMk/>
            <pc:sldMk cId="3130755171" sldId="260"/>
            <ac:spMk id="2" creationId="{5FE5FA03-D5F7-5D09-DA51-8F974544E3DC}"/>
          </ac:spMkLst>
        </pc:spChg>
      </pc:sldChg>
      <pc:sldChg chg="modSp">
        <pc:chgData name="Shubham Neema" userId="S::s10@stevens.edu::f6674506-e555-4cd8-ace3-4e5b4b88176c" providerId="AD" clId="Web-{CD0ABBC5-C16D-4548-B7F1-961598211B86}" dt="2022-05-04T01:14:00.956" v="267" actId="20577"/>
        <pc:sldMkLst>
          <pc:docMk/>
          <pc:sldMk cId="200639855" sldId="261"/>
        </pc:sldMkLst>
        <pc:spChg chg="mod">
          <ac:chgData name="Shubham Neema" userId="S::s10@stevens.edu::f6674506-e555-4cd8-ace3-4e5b4b88176c" providerId="AD" clId="Web-{CD0ABBC5-C16D-4548-B7F1-961598211B86}" dt="2022-05-04T01:14:00.956" v="267" actId="20577"/>
          <ac:spMkLst>
            <pc:docMk/>
            <pc:sldMk cId="200639855" sldId="261"/>
            <ac:spMk id="2" creationId="{821614DB-09D4-A346-BB35-B20C29EB7E40}"/>
          </ac:spMkLst>
        </pc:spChg>
      </pc:sldChg>
      <pc:sldChg chg="modSp new">
        <pc:chgData name="Shubham Neema" userId="S::s10@stevens.edu::f6674506-e555-4cd8-ace3-4e5b4b88176c" providerId="AD" clId="Web-{CD0ABBC5-C16D-4548-B7F1-961598211B86}" dt="2022-05-04T01:31:14.906" v="319" actId="20577"/>
        <pc:sldMkLst>
          <pc:docMk/>
          <pc:sldMk cId="286789145" sldId="265"/>
        </pc:sldMkLst>
        <pc:spChg chg="mod">
          <ac:chgData name="Shubham Neema" userId="S::s10@stevens.edu::f6674506-e555-4cd8-ace3-4e5b4b88176c" providerId="AD" clId="Web-{CD0ABBC5-C16D-4548-B7F1-961598211B86}" dt="2022-05-04T01:31:14.906" v="319" actId="20577"/>
          <ac:spMkLst>
            <pc:docMk/>
            <pc:sldMk cId="286789145" sldId="265"/>
            <ac:spMk id="3" creationId="{F49D074D-6D74-0E7C-75AF-843C3EC922CF}"/>
          </ac:spMkLst>
        </pc:spChg>
      </pc:sldChg>
      <pc:sldChg chg="modSp new">
        <pc:chgData name="Shubham Neema" userId="S::s10@stevens.edu::f6674506-e555-4cd8-ace3-4e5b4b88176c" providerId="AD" clId="Web-{CD0ABBC5-C16D-4548-B7F1-961598211B86}" dt="2022-05-04T01:31:19.672" v="322" actId="20577"/>
        <pc:sldMkLst>
          <pc:docMk/>
          <pc:sldMk cId="3264947787" sldId="266"/>
        </pc:sldMkLst>
        <pc:spChg chg="mod">
          <ac:chgData name="Shubham Neema" userId="S::s10@stevens.edu::f6674506-e555-4cd8-ace3-4e5b4b88176c" providerId="AD" clId="Web-{CD0ABBC5-C16D-4548-B7F1-961598211B86}" dt="2022-05-04T01:31:19.672" v="322" actId="20577"/>
          <ac:spMkLst>
            <pc:docMk/>
            <pc:sldMk cId="3264947787" sldId="266"/>
            <ac:spMk id="4" creationId="{6F723334-E699-7BC8-24B6-640A0F9AE7DC}"/>
          </ac:spMkLst>
        </pc:spChg>
      </pc:sldChg>
    </pc:docChg>
  </pc:docChgLst>
  <pc:docChgLst>
    <pc:chgData name="Shubham Neema" userId="S::s10@stevens.edu::f6674506-e555-4cd8-ace3-4e5b4b88176c" providerId="AD" clId="Web-{502F6C0B-D563-BF74-0E01-8FE5760A7D4D}"/>
    <pc:docChg chg="addSld delSld modSld sldOrd">
      <pc:chgData name="Shubham Neema" userId="S::s10@stevens.edu::f6674506-e555-4cd8-ace3-4e5b4b88176c" providerId="AD" clId="Web-{502F6C0B-D563-BF74-0E01-8FE5760A7D4D}" dt="2022-05-05T00:38:58.636" v="3207" actId="20577"/>
      <pc:docMkLst>
        <pc:docMk/>
      </pc:docMkLst>
      <pc:sldChg chg="addSp delSp modSp">
        <pc:chgData name="Shubham Neema" userId="S::s10@stevens.edu::f6674506-e555-4cd8-ace3-4e5b4b88176c" providerId="AD" clId="Web-{502F6C0B-D563-BF74-0E01-8FE5760A7D4D}" dt="2022-05-05T00:14:00.288" v="2534" actId="1076"/>
        <pc:sldMkLst>
          <pc:docMk/>
          <pc:sldMk cId="1815519956" sldId="257"/>
        </pc:sldMkLst>
        <pc:spChg chg="mod">
          <ac:chgData name="Shubham Neema" userId="S::s10@stevens.edu::f6674506-e555-4cd8-ace3-4e5b4b88176c" providerId="AD" clId="Web-{502F6C0B-D563-BF74-0E01-8FE5760A7D4D}" dt="2022-05-05T00:13:44.693" v="2526" actId="20577"/>
          <ac:spMkLst>
            <pc:docMk/>
            <pc:sldMk cId="1815519956" sldId="257"/>
            <ac:spMk id="2" creationId="{00000000-0000-0000-0000-000000000000}"/>
          </ac:spMkLst>
        </pc:spChg>
        <pc:picChg chg="add del mod">
          <ac:chgData name="Shubham Neema" userId="S::s10@stevens.edu::f6674506-e555-4cd8-ace3-4e5b4b88176c" providerId="AD" clId="Web-{502F6C0B-D563-BF74-0E01-8FE5760A7D4D}" dt="2022-05-04T22:37:48.491" v="870"/>
          <ac:picMkLst>
            <pc:docMk/>
            <pc:sldMk cId="1815519956" sldId="257"/>
            <ac:picMk id="6" creationId="{359EAE37-FD53-F51C-0D08-009FBF261510}"/>
          </ac:picMkLst>
        </pc:picChg>
        <pc:picChg chg="add del mod">
          <ac:chgData name="Shubham Neema" userId="S::s10@stevens.edu::f6674506-e555-4cd8-ace3-4e5b4b88176c" providerId="AD" clId="Web-{502F6C0B-D563-BF74-0E01-8FE5760A7D4D}" dt="2022-05-04T22:38:52.072" v="874"/>
          <ac:picMkLst>
            <pc:docMk/>
            <pc:sldMk cId="1815519956" sldId="257"/>
            <ac:picMk id="7" creationId="{4E148E61-E68F-6942-20A6-DE237CA3B317}"/>
          </ac:picMkLst>
        </pc:picChg>
        <pc:picChg chg="add del mod">
          <ac:chgData name="Shubham Neema" userId="S::s10@stevens.edu::f6674506-e555-4cd8-ace3-4e5b4b88176c" providerId="AD" clId="Web-{502F6C0B-D563-BF74-0E01-8FE5760A7D4D}" dt="2022-05-04T22:39:19.668" v="882"/>
          <ac:picMkLst>
            <pc:docMk/>
            <pc:sldMk cId="1815519956" sldId="257"/>
            <ac:picMk id="8" creationId="{FF90CBD5-6CDC-A5F3-1782-0A4A0C5C5ABD}"/>
          </ac:picMkLst>
        </pc:picChg>
        <pc:picChg chg="add mod">
          <ac:chgData name="Shubham Neema" userId="S::s10@stevens.edu::f6674506-e555-4cd8-ace3-4e5b4b88176c" providerId="AD" clId="Web-{502F6C0B-D563-BF74-0E01-8FE5760A7D4D}" dt="2022-05-05T00:14:00.288" v="2534" actId="1076"/>
          <ac:picMkLst>
            <pc:docMk/>
            <pc:sldMk cId="1815519956" sldId="257"/>
            <ac:picMk id="9" creationId="{833FB56B-30C9-E3E7-61BE-D215FCB2CC7E}"/>
          </ac:picMkLst>
        </pc:picChg>
      </pc:sldChg>
      <pc:sldChg chg="addSp delSp modSp">
        <pc:chgData name="Shubham Neema" userId="S::s10@stevens.edu::f6674506-e555-4cd8-ace3-4e5b4b88176c" providerId="AD" clId="Web-{502F6C0B-D563-BF74-0E01-8FE5760A7D4D}" dt="2022-05-04T23:51:51.204" v="2227" actId="20577"/>
        <pc:sldMkLst>
          <pc:docMk/>
          <pc:sldMk cId="2852641848" sldId="262"/>
        </pc:sldMkLst>
        <pc:spChg chg="mod">
          <ac:chgData name="Shubham Neema" userId="S::s10@stevens.edu::f6674506-e555-4cd8-ace3-4e5b4b88176c" providerId="AD" clId="Web-{502F6C0B-D563-BF74-0E01-8FE5760A7D4D}" dt="2022-05-04T23:51:51.204" v="2227" actId="20577"/>
          <ac:spMkLst>
            <pc:docMk/>
            <pc:sldMk cId="2852641848" sldId="262"/>
            <ac:spMk id="2" creationId="{C4DCBCDC-047A-EDF4-194E-A53AE1DF11CE}"/>
          </ac:spMkLst>
        </pc:spChg>
        <pc:spChg chg="add del">
          <ac:chgData name="Shubham Neema" userId="S::s10@stevens.edu::f6674506-e555-4cd8-ace3-4e5b4b88176c" providerId="AD" clId="Web-{502F6C0B-D563-BF74-0E01-8FE5760A7D4D}" dt="2022-05-04T23:03:46.688" v="930"/>
          <ac:spMkLst>
            <pc:docMk/>
            <pc:sldMk cId="2852641848" sldId="262"/>
            <ac:spMk id="5" creationId="{DE9B2C26-2DB8-BA37-79D7-8F0A46C3435D}"/>
          </ac:spMkLst>
        </pc:spChg>
        <pc:spChg chg="add del">
          <ac:chgData name="Shubham Neema" userId="S::s10@stevens.edu::f6674506-e555-4cd8-ace3-4e5b4b88176c" providerId="AD" clId="Web-{502F6C0B-D563-BF74-0E01-8FE5760A7D4D}" dt="2022-05-04T23:05:11.474" v="934"/>
          <ac:spMkLst>
            <pc:docMk/>
            <pc:sldMk cId="2852641848" sldId="262"/>
            <ac:spMk id="6" creationId="{6D02BCDF-79E4-FFE4-8B0E-7280F5E82673}"/>
          </ac:spMkLst>
        </pc:spChg>
        <pc:spChg chg="add del">
          <ac:chgData name="Shubham Neema" userId="S::s10@stevens.edu::f6674506-e555-4cd8-ace3-4e5b4b88176c" providerId="AD" clId="Web-{502F6C0B-D563-BF74-0E01-8FE5760A7D4D}" dt="2022-05-04T23:05:10.833" v="933"/>
          <ac:spMkLst>
            <pc:docMk/>
            <pc:sldMk cId="2852641848" sldId="262"/>
            <ac:spMk id="7" creationId="{80BFD75A-BE58-B310-12FC-A8CD875E154C}"/>
          </ac:spMkLst>
        </pc:spChg>
      </pc:sldChg>
      <pc:sldChg chg="del">
        <pc:chgData name="Shubham Neema" userId="S::s10@stevens.edu::f6674506-e555-4cd8-ace3-4e5b4b88176c" providerId="AD" clId="Web-{502F6C0B-D563-BF74-0E01-8FE5760A7D4D}" dt="2022-05-04T22:08:39.579" v="857"/>
        <pc:sldMkLst>
          <pc:docMk/>
          <pc:sldMk cId="286789145" sldId="265"/>
        </pc:sldMkLst>
      </pc:sldChg>
      <pc:sldChg chg="addSp">
        <pc:chgData name="Shubham Neema" userId="S::s10@stevens.edu::f6674506-e555-4cd8-ace3-4e5b4b88176c" providerId="AD" clId="Web-{502F6C0B-D563-BF74-0E01-8FE5760A7D4D}" dt="2022-05-04T21:34:13.697" v="1"/>
        <pc:sldMkLst>
          <pc:docMk/>
          <pc:sldMk cId="4250059679" sldId="267"/>
        </pc:sldMkLst>
        <pc:spChg chg="add">
          <ac:chgData name="Shubham Neema" userId="S::s10@stevens.edu::f6674506-e555-4cd8-ace3-4e5b4b88176c" providerId="AD" clId="Web-{502F6C0B-D563-BF74-0E01-8FE5760A7D4D}" dt="2022-05-04T21:34:06.556" v="0"/>
          <ac:spMkLst>
            <pc:docMk/>
            <pc:sldMk cId="4250059679" sldId="267"/>
            <ac:spMk id="2" creationId="{6A3D5EAD-CF21-F5DD-99F5-A468B72308AE}"/>
          </ac:spMkLst>
        </pc:spChg>
        <pc:spChg chg="add">
          <ac:chgData name="Shubham Neema" userId="S::s10@stevens.edu::f6674506-e555-4cd8-ace3-4e5b4b88176c" providerId="AD" clId="Web-{502F6C0B-D563-BF74-0E01-8FE5760A7D4D}" dt="2022-05-04T21:34:13.697" v="1"/>
          <ac:spMkLst>
            <pc:docMk/>
            <pc:sldMk cId="4250059679" sldId="267"/>
            <ac:spMk id="3" creationId="{CC8DEF3D-E481-6017-101A-58642F2F8004}"/>
          </ac:spMkLst>
        </pc:spChg>
      </pc:sldChg>
      <pc:sldChg chg="addSp delSp modSp new mod ord modClrScheme chgLayout">
        <pc:chgData name="Shubham Neema" userId="S::s10@stevens.edu::f6674506-e555-4cd8-ace3-4e5b4b88176c" providerId="AD" clId="Web-{502F6C0B-D563-BF74-0E01-8FE5760A7D4D}" dt="2022-05-04T23:05:32.757" v="936" actId="14100"/>
        <pc:sldMkLst>
          <pc:docMk/>
          <pc:sldMk cId="554581701" sldId="272"/>
        </pc:sldMkLst>
        <pc:spChg chg="mod ord">
          <ac:chgData name="Shubham Neema" userId="S::s10@stevens.edu::f6674506-e555-4cd8-ace3-4e5b4b88176c" providerId="AD" clId="Web-{502F6C0B-D563-BF74-0E01-8FE5760A7D4D}" dt="2022-05-04T21:41:52.613" v="59"/>
          <ac:spMkLst>
            <pc:docMk/>
            <pc:sldMk cId="554581701" sldId="272"/>
            <ac:spMk id="2" creationId="{98A8EB03-3D33-F0F4-D9FF-3B5E67632425}"/>
          </ac:spMkLst>
        </pc:spChg>
        <pc:spChg chg="mod ord">
          <ac:chgData name="Shubham Neema" userId="S::s10@stevens.edu::f6674506-e555-4cd8-ace3-4e5b4b88176c" providerId="AD" clId="Web-{502F6C0B-D563-BF74-0E01-8FE5760A7D4D}" dt="2022-05-04T22:45:33.142" v="924" actId="1076"/>
          <ac:spMkLst>
            <pc:docMk/>
            <pc:sldMk cId="554581701" sldId="272"/>
            <ac:spMk id="3" creationId="{19357CC9-AF0B-2840-AFFA-4B46F0A8D176}"/>
          </ac:spMkLst>
        </pc:spChg>
        <pc:spChg chg="mod ord">
          <ac:chgData name="Shubham Neema" userId="S::s10@stevens.edu::f6674506-e555-4cd8-ace3-4e5b4b88176c" providerId="AD" clId="Web-{502F6C0B-D563-BF74-0E01-8FE5760A7D4D}" dt="2022-05-04T23:05:32.757" v="936" actId="14100"/>
          <ac:spMkLst>
            <pc:docMk/>
            <pc:sldMk cId="554581701" sldId="272"/>
            <ac:spMk id="4" creationId="{A6A676B2-5EEA-AE5F-17A3-DA88080378BB}"/>
          </ac:spMkLst>
        </pc:spChg>
        <pc:spChg chg="mod ord">
          <ac:chgData name="Shubham Neema" userId="S::s10@stevens.edu::f6674506-e555-4cd8-ace3-4e5b4b88176c" providerId="AD" clId="Web-{502F6C0B-D563-BF74-0E01-8FE5760A7D4D}" dt="2022-05-04T21:41:59.567" v="60" actId="14100"/>
          <ac:spMkLst>
            <pc:docMk/>
            <pc:sldMk cId="554581701" sldId="272"/>
            <ac:spMk id="5" creationId="{8800A5A0-7FA6-CAA6-0840-FCCAF6C0401D}"/>
          </ac:spMkLst>
        </pc:spChg>
        <pc:spChg chg="del">
          <ac:chgData name="Shubham Neema" userId="S::s10@stevens.edu::f6674506-e555-4cd8-ace3-4e5b4b88176c" providerId="AD" clId="Web-{502F6C0B-D563-BF74-0E01-8FE5760A7D4D}" dt="2022-05-04T21:41:52.613" v="59"/>
          <ac:spMkLst>
            <pc:docMk/>
            <pc:sldMk cId="554581701" sldId="272"/>
            <ac:spMk id="6" creationId="{37326FDF-69B9-1C4A-1D6B-28EBF6291F0B}"/>
          </ac:spMkLst>
        </pc:spChg>
        <pc:spChg chg="add del mod">
          <ac:chgData name="Shubham Neema" userId="S::s10@stevens.edu::f6674506-e555-4cd8-ace3-4e5b4b88176c" providerId="AD" clId="Web-{502F6C0B-D563-BF74-0E01-8FE5760A7D4D}" dt="2022-05-04T21:40:45.953" v="8"/>
          <ac:spMkLst>
            <pc:docMk/>
            <pc:sldMk cId="554581701" sldId="272"/>
            <ac:spMk id="7" creationId="{3A70E983-3675-AB11-D75D-1637AC9EE51B}"/>
          </ac:spMkLst>
        </pc:spChg>
      </pc:sldChg>
      <pc:sldChg chg="delSp modSp new mod modClrScheme chgLayout">
        <pc:chgData name="Shubham Neema" userId="S::s10@stevens.edu::f6674506-e555-4cd8-ace3-4e5b4b88176c" providerId="AD" clId="Web-{502F6C0B-D563-BF74-0E01-8FE5760A7D4D}" dt="2022-05-04T22:39:48.607" v="883" actId="20577"/>
        <pc:sldMkLst>
          <pc:docMk/>
          <pc:sldMk cId="66588550" sldId="273"/>
        </pc:sldMkLst>
        <pc:spChg chg="mod ord">
          <ac:chgData name="Shubham Neema" userId="S::s10@stevens.edu::f6674506-e555-4cd8-ace3-4e5b4b88176c" providerId="AD" clId="Web-{502F6C0B-D563-BF74-0E01-8FE5760A7D4D}" dt="2022-05-04T22:02:35.199" v="801"/>
          <ac:spMkLst>
            <pc:docMk/>
            <pc:sldMk cId="66588550" sldId="273"/>
            <ac:spMk id="2" creationId="{FCC12F49-0445-9A84-04B3-861F1A67BD82}"/>
          </ac:spMkLst>
        </pc:spChg>
        <pc:spChg chg="mod ord">
          <ac:chgData name="Shubham Neema" userId="S::s10@stevens.edu::f6674506-e555-4cd8-ace3-4e5b4b88176c" providerId="AD" clId="Web-{502F6C0B-D563-BF74-0E01-8FE5760A7D4D}" dt="2022-05-04T22:39:48.607" v="883" actId="20577"/>
          <ac:spMkLst>
            <pc:docMk/>
            <pc:sldMk cId="66588550" sldId="273"/>
            <ac:spMk id="3" creationId="{5C9CA4F9-13D4-3090-7ADE-8FC24768172F}"/>
          </ac:spMkLst>
        </pc:spChg>
        <pc:spChg chg="mod ord">
          <ac:chgData name="Shubham Neema" userId="S::s10@stevens.edu::f6674506-e555-4cd8-ace3-4e5b4b88176c" providerId="AD" clId="Web-{502F6C0B-D563-BF74-0E01-8FE5760A7D4D}" dt="2022-05-04T22:07:12.856" v="854" actId="20577"/>
          <ac:spMkLst>
            <pc:docMk/>
            <pc:sldMk cId="66588550" sldId="273"/>
            <ac:spMk id="4" creationId="{06EC61DD-26C5-5850-5021-F62D7390FE67}"/>
          </ac:spMkLst>
        </pc:spChg>
        <pc:spChg chg="del">
          <ac:chgData name="Shubham Neema" userId="S::s10@stevens.edu::f6674506-e555-4cd8-ace3-4e5b4b88176c" providerId="AD" clId="Web-{502F6C0B-D563-BF74-0E01-8FE5760A7D4D}" dt="2022-05-04T22:02:35.199" v="801"/>
          <ac:spMkLst>
            <pc:docMk/>
            <pc:sldMk cId="66588550" sldId="273"/>
            <ac:spMk id="5" creationId="{F52496A1-500D-5277-D7B5-5D7D40358CD9}"/>
          </ac:spMkLst>
        </pc:spChg>
        <pc:spChg chg="del">
          <ac:chgData name="Shubham Neema" userId="S::s10@stevens.edu::f6674506-e555-4cd8-ace3-4e5b4b88176c" providerId="AD" clId="Web-{502F6C0B-D563-BF74-0E01-8FE5760A7D4D}" dt="2022-05-04T22:02:35.199" v="801"/>
          <ac:spMkLst>
            <pc:docMk/>
            <pc:sldMk cId="66588550" sldId="273"/>
            <ac:spMk id="6" creationId="{E510BFAC-0743-C63B-C443-B1B3D62D1257}"/>
          </ac:spMkLst>
        </pc:spChg>
      </pc:sldChg>
      <pc:sldChg chg="modSp new">
        <pc:chgData name="Shubham Neema" userId="S::s10@stevens.edu::f6674506-e555-4cd8-ace3-4e5b4b88176c" providerId="AD" clId="Web-{502F6C0B-D563-BF74-0E01-8FE5760A7D4D}" dt="2022-05-05T00:32:32.458" v="3103" actId="20577"/>
        <pc:sldMkLst>
          <pc:docMk/>
          <pc:sldMk cId="1259884249" sldId="274"/>
        </pc:sldMkLst>
        <pc:spChg chg="mod">
          <ac:chgData name="Shubham Neema" userId="S::s10@stevens.edu::f6674506-e555-4cd8-ace3-4e5b4b88176c" providerId="AD" clId="Web-{502F6C0B-D563-BF74-0E01-8FE5760A7D4D}" dt="2022-05-05T00:32:32.458" v="3103" actId="20577"/>
          <ac:spMkLst>
            <pc:docMk/>
            <pc:sldMk cId="1259884249" sldId="274"/>
            <ac:spMk id="3" creationId="{87E85260-6E9D-C878-6E2C-0F6A2124799C}"/>
          </ac:spMkLst>
        </pc:spChg>
      </pc:sldChg>
      <pc:sldChg chg="add del replId">
        <pc:chgData name="Shubham Neema" userId="S::s10@stevens.edu::f6674506-e555-4cd8-ace3-4e5b4b88176c" providerId="AD" clId="Web-{502F6C0B-D563-BF74-0E01-8FE5760A7D4D}" dt="2022-05-04T22:08:23.235" v="856"/>
        <pc:sldMkLst>
          <pc:docMk/>
          <pc:sldMk cId="4128561454" sldId="274"/>
        </pc:sldMkLst>
      </pc:sldChg>
      <pc:sldChg chg="modSp">
        <pc:chgData name="Shubham Neema" userId="S::s10@stevens.edu::f6674506-e555-4cd8-ace3-4e5b4b88176c" providerId="AD" clId="Web-{502F6C0B-D563-BF74-0E01-8FE5760A7D4D}" dt="2022-05-04T23:54:32.328" v="2253" actId="20577"/>
        <pc:sldMkLst>
          <pc:docMk/>
          <pc:sldMk cId="498671519" sldId="278"/>
        </pc:sldMkLst>
        <pc:spChg chg="mod">
          <ac:chgData name="Shubham Neema" userId="S::s10@stevens.edu::f6674506-e555-4cd8-ace3-4e5b4b88176c" providerId="AD" clId="Web-{502F6C0B-D563-BF74-0E01-8FE5760A7D4D}" dt="2022-05-04T23:54:32.328" v="2253" actId="20577"/>
          <ac:spMkLst>
            <pc:docMk/>
            <pc:sldMk cId="498671519" sldId="278"/>
            <ac:spMk id="9" creationId="{1232D8DD-0D33-15AD-E007-CFF2935FE69D}"/>
          </ac:spMkLst>
        </pc:spChg>
      </pc:sldChg>
      <pc:sldChg chg="modSp">
        <pc:chgData name="Shubham Neema" userId="S::s10@stevens.edu::f6674506-e555-4cd8-ace3-4e5b4b88176c" providerId="AD" clId="Web-{502F6C0B-D563-BF74-0E01-8FE5760A7D4D}" dt="2022-05-05T00:38:58.636" v="3207" actId="20577"/>
        <pc:sldMkLst>
          <pc:docMk/>
          <pc:sldMk cId="2086983865" sldId="281"/>
        </pc:sldMkLst>
        <pc:spChg chg="mod">
          <ac:chgData name="Shubham Neema" userId="S::s10@stevens.edu::f6674506-e555-4cd8-ace3-4e5b4b88176c" providerId="AD" clId="Web-{502F6C0B-D563-BF74-0E01-8FE5760A7D4D}" dt="2022-05-05T00:38:58.636" v="3207" actId="20577"/>
          <ac:spMkLst>
            <pc:docMk/>
            <pc:sldMk cId="2086983865" sldId="281"/>
            <ac:spMk id="3" creationId="{9D19BA0A-3589-5C3C-BE22-D1FFDCAB2085}"/>
          </ac:spMkLst>
        </pc:spChg>
      </pc:sldChg>
      <pc:sldChg chg="addSp modSp">
        <pc:chgData name="Shubham Neema" userId="S::s10@stevens.edu::f6674506-e555-4cd8-ace3-4e5b4b88176c" providerId="AD" clId="Web-{502F6C0B-D563-BF74-0E01-8FE5760A7D4D}" dt="2022-05-05T00:37:41.663" v="3206" actId="14100"/>
        <pc:sldMkLst>
          <pc:docMk/>
          <pc:sldMk cId="2161548519" sldId="284"/>
        </pc:sldMkLst>
        <pc:picChg chg="add mod">
          <ac:chgData name="Shubham Neema" userId="S::s10@stevens.edu::f6674506-e555-4cd8-ace3-4e5b4b88176c" providerId="AD" clId="Web-{502F6C0B-D563-BF74-0E01-8FE5760A7D4D}" dt="2022-05-05T00:37:41.663" v="3206" actId="14100"/>
          <ac:picMkLst>
            <pc:docMk/>
            <pc:sldMk cId="2161548519" sldId="284"/>
            <ac:picMk id="11" creationId="{903128E7-4DDF-54E1-F103-0D951EF446CB}"/>
          </ac:picMkLst>
        </pc:picChg>
      </pc:sldChg>
    </pc:docChg>
  </pc:docChgLst>
  <pc:docChgLst>
    <pc:chgData name="Rahul Surve" userId="S::rsurve@stevens.edu::20c5181c-0e42-4db8-b695-c511f25c8fb6" providerId="AD" clId="Web-{3FC6E0C3-D683-CAE8-79A8-EDD65A916EEA}"/>
    <pc:docChg chg="addSld delSld modSld sldOrd">
      <pc:chgData name="Rahul Surve" userId="S::rsurve@stevens.edu::20c5181c-0e42-4db8-b695-c511f25c8fb6" providerId="AD" clId="Web-{3FC6E0C3-D683-CAE8-79A8-EDD65A916EEA}" dt="2022-05-04T08:27:28.604" v="668" actId="20577"/>
      <pc:docMkLst>
        <pc:docMk/>
      </pc:docMkLst>
      <pc:sldChg chg="modSp">
        <pc:chgData name="Rahul Surve" userId="S::rsurve@stevens.edu::20c5181c-0e42-4db8-b695-c511f25c8fb6" providerId="AD" clId="Web-{3FC6E0C3-D683-CAE8-79A8-EDD65A916EEA}" dt="2022-05-04T07:31:11.273" v="1" actId="20577"/>
        <pc:sldMkLst>
          <pc:docMk/>
          <pc:sldMk cId="4120042776" sldId="264"/>
        </pc:sldMkLst>
        <pc:spChg chg="mod">
          <ac:chgData name="Rahul Surve" userId="S::rsurve@stevens.edu::20c5181c-0e42-4db8-b695-c511f25c8fb6" providerId="AD" clId="Web-{3FC6E0C3-D683-CAE8-79A8-EDD65A916EEA}" dt="2022-05-04T07:31:11.273" v="1" actId="20577"/>
          <ac:spMkLst>
            <pc:docMk/>
            <pc:sldMk cId="4120042776" sldId="264"/>
            <ac:spMk id="2" creationId="{4E22A158-EBCF-AD5B-5A72-482036DA2DAF}"/>
          </ac:spMkLst>
        </pc:spChg>
      </pc:sldChg>
      <pc:sldChg chg="addSp delSp modSp del">
        <pc:chgData name="Rahul Surve" userId="S::rsurve@stevens.edu::20c5181c-0e42-4db8-b695-c511f25c8fb6" providerId="AD" clId="Web-{3FC6E0C3-D683-CAE8-79A8-EDD65A916EEA}" dt="2022-05-04T07:40:36.054" v="19"/>
        <pc:sldMkLst>
          <pc:docMk/>
          <pc:sldMk cId="3264947787" sldId="266"/>
        </pc:sldMkLst>
        <pc:spChg chg="mod">
          <ac:chgData name="Rahul Surve" userId="S::rsurve@stevens.edu::20c5181c-0e42-4db8-b695-c511f25c8fb6" providerId="AD" clId="Web-{3FC6E0C3-D683-CAE8-79A8-EDD65A916EEA}" dt="2022-05-04T07:39:01.223" v="6" actId="14100"/>
          <ac:spMkLst>
            <pc:docMk/>
            <pc:sldMk cId="3264947787" sldId="266"/>
            <ac:spMk id="3" creationId="{94C6971C-5868-99FE-A7F5-3B8209E1C121}"/>
          </ac:spMkLst>
        </pc:spChg>
        <pc:spChg chg="del">
          <ac:chgData name="Rahul Surve" userId="S::rsurve@stevens.edu::20c5181c-0e42-4db8-b695-c511f25c8fb6" providerId="AD" clId="Web-{3FC6E0C3-D683-CAE8-79A8-EDD65A916EEA}" dt="2022-05-04T07:38:54.176" v="2"/>
          <ac:spMkLst>
            <pc:docMk/>
            <pc:sldMk cId="3264947787" sldId="266"/>
            <ac:spMk id="5" creationId="{125BE806-E601-A027-D311-99F0AF04CA39}"/>
          </ac:spMkLst>
        </pc:spChg>
        <pc:spChg chg="del">
          <ac:chgData name="Rahul Surve" userId="S::rsurve@stevens.edu::20c5181c-0e42-4db8-b695-c511f25c8fb6" providerId="AD" clId="Web-{3FC6E0C3-D683-CAE8-79A8-EDD65A916EEA}" dt="2022-05-04T07:38:55.488" v="3"/>
          <ac:spMkLst>
            <pc:docMk/>
            <pc:sldMk cId="3264947787" sldId="266"/>
            <ac:spMk id="6" creationId="{1835D601-A165-859B-5D43-1FB00729C013}"/>
          </ac:spMkLst>
        </pc:spChg>
        <pc:picChg chg="add del mod">
          <ac:chgData name="Rahul Surve" userId="S::rsurve@stevens.edu::20c5181c-0e42-4db8-b695-c511f25c8fb6" providerId="AD" clId="Web-{3FC6E0C3-D683-CAE8-79A8-EDD65A916EEA}" dt="2022-05-04T07:39:28.411" v="11"/>
          <ac:picMkLst>
            <pc:docMk/>
            <pc:sldMk cId="3264947787" sldId="266"/>
            <ac:picMk id="7" creationId="{84CEB14E-3BAD-9932-5919-88AB0D2093FD}"/>
          </ac:picMkLst>
        </pc:picChg>
        <pc:picChg chg="add del mod">
          <ac:chgData name="Rahul Surve" userId="S::rsurve@stevens.edu::20c5181c-0e42-4db8-b695-c511f25c8fb6" providerId="AD" clId="Web-{3FC6E0C3-D683-CAE8-79A8-EDD65A916EEA}" dt="2022-05-04T07:40:13.444" v="15"/>
          <ac:picMkLst>
            <pc:docMk/>
            <pc:sldMk cId="3264947787" sldId="266"/>
            <ac:picMk id="8" creationId="{540231DC-4BEE-F468-91AB-2893CC51AC4E}"/>
          </ac:picMkLst>
        </pc:picChg>
      </pc:sldChg>
      <pc:sldChg chg="del">
        <pc:chgData name="Rahul Surve" userId="S::rsurve@stevens.edu::20c5181c-0e42-4db8-b695-c511f25c8fb6" providerId="AD" clId="Web-{3FC6E0C3-D683-CAE8-79A8-EDD65A916EEA}" dt="2022-05-04T07:30:04.396" v="0"/>
        <pc:sldMkLst>
          <pc:docMk/>
          <pc:sldMk cId="2037843160" sldId="267"/>
        </pc:sldMkLst>
      </pc:sldChg>
      <pc:sldChg chg="modSp add ord">
        <pc:chgData name="Rahul Surve" userId="S::rsurve@stevens.edu::20c5181c-0e42-4db8-b695-c511f25c8fb6" providerId="AD" clId="Web-{3FC6E0C3-D683-CAE8-79A8-EDD65A916EEA}" dt="2022-05-04T07:40:52.335" v="21" actId="1076"/>
        <pc:sldMkLst>
          <pc:docMk/>
          <pc:sldMk cId="4250059679" sldId="267"/>
        </pc:sldMkLst>
        <pc:spChg chg="mod">
          <ac:chgData name="Rahul Surve" userId="S::rsurve@stevens.edu::20c5181c-0e42-4db8-b695-c511f25c8fb6" providerId="AD" clId="Web-{3FC6E0C3-D683-CAE8-79A8-EDD65A916EEA}" dt="2022-05-04T07:40:52.335" v="21" actId="1076"/>
          <ac:spMkLst>
            <pc:docMk/>
            <pc:sldMk cId="4250059679" sldId="267"/>
            <ac:spMk id="289" creationId="{00000000-0000-0000-0000-000000000000}"/>
          </ac:spMkLst>
        </pc:spChg>
      </pc:sldChg>
      <pc:sldChg chg="modSp add ord">
        <pc:chgData name="Rahul Surve" userId="S::rsurve@stevens.edu::20c5181c-0e42-4db8-b695-c511f25c8fb6" providerId="AD" clId="Web-{3FC6E0C3-D683-CAE8-79A8-EDD65A916EEA}" dt="2022-05-04T07:40:46.804" v="20" actId="1076"/>
        <pc:sldMkLst>
          <pc:docMk/>
          <pc:sldMk cId="1886507463" sldId="268"/>
        </pc:sldMkLst>
        <pc:spChg chg="mod">
          <ac:chgData name="Rahul Surve" userId="S::rsurve@stevens.edu::20c5181c-0e42-4db8-b695-c511f25c8fb6" providerId="AD" clId="Web-{3FC6E0C3-D683-CAE8-79A8-EDD65A916EEA}" dt="2022-05-04T07:40:46.804" v="20" actId="1076"/>
          <ac:spMkLst>
            <pc:docMk/>
            <pc:sldMk cId="1886507463" sldId="268"/>
            <ac:spMk id="289" creationId="{00000000-0000-0000-0000-000000000000}"/>
          </ac:spMkLst>
        </pc:spChg>
        <pc:grpChg chg="mod">
          <ac:chgData name="Rahul Surve" userId="S::rsurve@stevens.edu::20c5181c-0e42-4db8-b695-c511f25c8fb6" providerId="AD" clId="Web-{3FC6E0C3-D683-CAE8-79A8-EDD65A916EEA}" dt="2022-05-04T07:40:30.491" v="17" actId="1076"/>
          <ac:grpSpMkLst>
            <pc:docMk/>
            <pc:sldMk cId="1886507463" sldId="268"/>
            <ac:grpSpMk id="334" creationId="{00000000-0000-0000-0000-000000000000}"/>
          </ac:grpSpMkLst>
        </pc:grpChg>
      </pc:sldChg>
      <pc:sldChg chg="addSp delSp modSp new">
        <pc:chgData name="Rahul Surve" userId="S::rsurve@stevens.edu::20c5181c-0e42-4db8-b695-c511f25c8fb6" providerId="AD" clId="Web-{3FC6E0C3-D683-CAE8-79A8-EDD65A916EEA}" dt="2022-05-04T08:03:57.889" v="66" actId="1076"/>
        <pc:sldMkLst>
          <pc:docMk/>
          <pc:sldMk cId="3191500143" sldId="269"/>
        </pc:sldMkLst>
        <pc:spChg chg="del mod">
          <ac:chgData name="Rahul Surve" userId="S::rsurve@stevens.edu::20c5181c-0e42-4db8-b695-c511f25c8fb6" providerId="AD" clId="Web-{3FC6E0C3-D683-CAE8-79A8-EDD65A916EEA}" dt="2022-05-04T08:00:12.195" v="35"/>
          <ac:spMkLst>
            <pc:docMk/>
            <pc:sldMk cId="3191500143" sldId="269"/>
            <ac:spMk id="2" creationId="{8692865F-2A34-09AD-2C87-5E1534214803}"/>
          </ac:spMkLst>
        </pc:spChg>
        <pc:spChg chg="mod">
          <ac:chgData name="Rahul Surve" userId="S::rsurve@stevens.edu::20c5181c-0e42-4db8-b695-c511f25c8fb6" providerId="AD" clId="Web-{3FC6E0C3-D683-CAE8-79A8-EDD65A916EEA}" dt="2022-05-04T07:59:55.679" v="33" actId="20577"/>
          <ac:spMkLst>
            <pc:docMk/>
            <pc:sldMk cId="3191500143" sldId="269"/>
            <ac:spMk id="4" creationId="{1F49567E-3A3F-C7EF-D3AE-3884FEE5C459}"/>
          </ac:spMkLst>
        </pc:spChg>
        <pc:spChg chg="del">
          <ac:chgData name="Rahul Surve" userId="S::rsurve@stevens.edu::20c5181c-0e42-4db8-b695-c511f25c8fb6" providerId="AD" clId="Web-{3FC6E0C3-D683-CAE8-79A8-EDD65A916EEA}" dt="2022-05-04T07:59:41.929" v="23"/>
          <ac:spMkLst>
            <pc:docMk/>
            <pc:sldMk cId="3191500143" sldId="269"/>
            <ac:spMk id="5" creationId="{203FD7E9-3E22-B0BE-7AF8-158721E80D5E}"/>
          </ac:spMkLst>
        </pc:spChg>
        <pc:picChg chg="add del mod">
          <ac:chgData name="Rahul Surve" userId="S::rsurve@stevens.edu::20c5181c-0e42-4db8-b695-c511f25c8fb6" providerId="AD" clId="Web-{3FC6E0C3-D683-CAE8-79A8-EDD65A916EEA}" dt="2022-05-04T08:02:44.481" v="45"/>
          <ac:picMkLst>
            <pc:docMk/>
            <pc:sldMk cId="3191500143" sldId="269"/>
            <ac:picMk id="6" creationId="{C4472BE4-0FB0-3FF7-80C7-FA63A1C879C7}"/>
          </ac:picMkLst>
        </pc:picChg>
        <pc:picChg chg="add del mod">
          <ac:chgData name="Rahul Surve" userId="S::rsurve@stevens.edu::20c5181c-0e42-4db8-b695-c511f25c8fb6" providerId="AD" clId="Web-{3FC6E0C3-D683-CAE8-79A8-EDD65A916EEA}" dt="2022-05-04T08:02:45.027" v="47"/>
          <ac:picMkLst>
            <pc:docMk/>
            <pc:sldMk cId="3191500143" sldId="269"/>
            <ac:picMk id="7" creationId="{AEE643D7-B37E-2DCA-D805-C364952AC29E}"/>
          </ac:picMkLst>
        </pc:picChg>
        <pc:picChg chg="add mod">
          <ac:chgData name="Rahul Surve" userId="S::rsurve@stevens.edu::20c5181c-0e42-4db8-b695-c511f25c8fb6" providerId="AD" clId="Web-{3FC6E0C3-D683-CAE8-79A8-EDD65A916EEA}" dt="2022-05-04T08:03:54.201" v="65" actId="1076"/>
          <ac:picMkLst>
            <pc:docMk/>
            <pc:sldMk cId="3191500143" sldId="269"/>
            <ac:picMk id="8" creationId="{32FF146D-1612-0492-16ED-1EF52E57696E}"/>
          </ac:picMkLst>
        </pc:picChg>
        <pc:picChg chg="add mod">
          <ac:chgData name="Rahul Surve" userId="S::rsurve@stevens.edu::20c5181c-0e42-4db8-b695-c511f25c8fb6" providerId="AD" clId="Web-{3FC6E0C3-D683-CAE8-79A8-EDD65A916EEA}" dt="2022-05-04T08:03:57.889" v="66" actId="1076"/>
          <ac:picMkLst>
            <pc:docMk/>
            <pc:sldMk cId="3191500143" sldId="269"/>
            <ac:picMk id="9" creationId="{B93C3714-BA8B-BA67-4C89-DC6E56356A87}"/>
          </ac:picMkLst>
        </pc:picChg>
      </pc:sldChg>
      <pc:sldChg chg="delSp modSp new ord">
        <pc:chgData name="Rahul Surve" userId="S::rsurve@stevens.edu::20c5181c-0e42-4db8-b695-c511f25c8fb6" providerId="AD" clId="Web-{3FC6E0C3-D683-CAE8-79A8-EDD65A916EEA}" dt="2022-05-04T08:27:28.604" v="668" actId="20577"/>
        <pc:sldMkLst>
          <pc:docMk/>
          <pc:sldMk cId="127155509" sldId="270"/>
        </pc:sldMkLst>
        <pc:spChg chg="mod">
          <ac:chgData name="Rahul Surve" userId="S::rsurve@stevens.edu::20c5181c-0e42-4db8-b695-c511f25c8fb6" providerId="AD" clId="Web-{3FC6E0C3-D683-CAE8-79A8-EDD65A916EEA}" dt="2022-05-04T08:27:28.604" v="668" actId="20577"/>
          <ac:spMkLst>
            <pc:docMk/>
            <pc:sldMk cId="127155509" sldId="270"/>
            <ac:spMk id="2" creationId="{A9986ED5-E500-9A39-AD46-392A510F40AC}"/>
          </ac:spMkLst>
        </pc:spChg>
        <pc:spChg chg="mod">
          <ac:chgData name="Rahul Surve" userId="S::rsurve@stevens.edu::20c5181c-0e42-4db8-b695-c511f25c8fb6" providerId="AD" clId="Web-{3FC6E0C3-D683-CAE8-79A8-EDD65A916EEA}" dt="2022-05-04T08:20:52.823" v="593" actId="1076"/>
          <ac:spMkLst>
            <pc:docMk/>
            <pc:sldMk cId="127155509" sldId="270"/>
            <ac:spMk id="4" creationId="{821BED30-0460-339F-F265-978523CF4443}"/>
          </ac:spMkLst>
        </pc:spChg>
        <pc:spChg chg="del">
          <ac:chgData name="Rahul Surve" userId="S::rsurve@stevens.edu::20c5181c-0e42-4db8-b695-c511f25c8fb6" providerId="AD" clId="Web-{3FC6E0C3-D683-CAE8-79A8-EDD65A916EEA}" dt="2022-05-04T08:07:24.988" v="68"/>
          <ac:spMkLst>
            <pc:docMk/>
            <pc:sldMk cId="127155509" sldId="270"/>
            <ac:spMk id="5" creationId="{C2E58ECC-B0BB-CF9E-EDCB-8787B84A9B0E}"/>
          </ac:spMkLst>
        </pc:spChg>
      </pc:sldChg>
      <pc:sldMasterChg chg="addSldLayout">
        <pc:chgData name="Rahul Surve" userId="S::rsurve@stevens.edu::20c5181c-0e42-4db8-b695-c511f25c8fb6" providerId="AD" clId="Web-{3FC6E0C3-D683-CAE8-79A8-EDD65A916EEA}" dt="2022-05-04T07:39:47.021" v="12"/>
        <pc:sldMasterMkLst>
          <pc:docMk/>
          <pc:sldMasterMk cId="3748946631" sldId="2147483675"/>
        </pc:sldMasterMkLst>
        <pc:sldLayoutChg chg="add replId">
          <pc:chgData name="Rahul Surve" userId="S::rsurve@stevens.edu::20c5181c-0e42-4db8-b695-c511f25c8fb6" providerId="AD" clId="Web-{3FC6E0C3-D683-CAE8-79A8-EDD65A916EEA}" dt="2022-05-04T07:39:47.021" v="12"/>
          <pc:sldLayoutMkLst>
            <pc:docMk/>
            <pc:sldMasterMk cId="3748946631" sldId="2147483675"/>
            <pc:sldLayoutMk cId="2042128080" sldId="2147483806"/>
          </pc:sldLayoutMkLst>
        </pc:sldLayoutChg>
      </pc:sldMasterChg>
    </pc:docChg>
  </pc:docChgLst>
  <pc:docChgLst>
    <pc:chgData name="Rahul Surve" userId="S::rsurve@stevens.edu::20c5181c-0e42-4db8-b695-c511f25c8fb6" providerId="AD" clId="Web-{C1CF39EC-65C1-F025-B7BD-5EE311161A1E}"/>
    <pc:docChg chg="addSld delSld modSld">
      <pc:chgData name="Rahul Surve" userId="S::rsurve@stevens.edu::20c5181c-0e42-4db8-b695-c511f25c8fb6" providerId="AD" clId="Web-{C1CF39EC-65C1-F025-B7BD-5EE311161A1E}" dt="2022-05-05T00:38:09.246" v="2155" actId="14100"/>
      <pc:docMkLst>
        <pc:docMk/>
      </pc:docMkLst>
      <pc:sldChg chg="addSp delSp modSp">
        <pc:chgData name="Rahul Surve" userId="S::rsurve@stevens.edu::20c5181c-0e42-4db8-b695-c511f25c8fb6" providerId="AD" clId="Web-{C1CF39EC-65C1-F025-B7BD-5EE311161A1E}" dt="2022-05-04T22:30:53.164" v="327" actId="14100"/>
        <pc:sldMkLst>
          <pc:docMk/>
          <pc:sldMk cId="912756519" sldId="256"/>
        </pc:sldMkLst>
        <pc:spChg chg="mod">
          <ac:chgData name="Rahul Surve" userId="S::rsurve@stevens.edu::20c5181c-0e42-4db8-b695-c511f25c8fb6" providerId="AD" clId="Web-{C1CF39EC-65C1-F025-B7BD-5EE311161A1E}" dt="2022-05-04T22:30:43.898" v="326" actId="20577"/>
          <ac:spMkLst>
            <pc:docMk/>
            <pc:sldMk cId="912756519" sldId="256"/>
            <ac:spMk id="2" creationId="{00000000-0000-0000-0000-000000000000}"/>
          </ac:spMkLst>
        </pc:spChg>
        <pc:spChg chg="mod">
          <ac:chgData name="Rahul Surve" userId="S::rsurve@stevens.edu::20c5181c-0e42-4db8-b695-c511f25c8fb6" providerId="AD" clId="Web-{C1CF39EC-65C1-F025-B7BD-5EE311161A1E}" dt="2022-05-04T22:30:33.398" v="324" actId="20577"/>
          <ac:spMkLst>
            <pc:docMk/>
            <pc:sldMk cId="912756519" sldId="256"/>
            <ac:spMk id="4" creationId="{00000000-0000-0000-0000-000000000000}"/>
          </ac:spMkLst>
        </pc:spChg>
        <pc:picChg chg="add mod">
          <ac:chgData name="Rahul Surve" userId="S::rsurve@stevens.edu::20c5181c-0e42-4db8-b695-c511f25c8fb6" providerId="AD" clId="Web-{C1CF39EC-65C1-F025-B7BD-5EE311161A1E}" dt="2022-05-04T22:30:53.164" v="327" actId="14100"/>
          <ac:picMkLst>
            <pc:docMk/>
            <pc:sldMk cId="912756519" sldId="256"/>
            <ac:picMk id="5" creationId="{4D892E9B-D63F-C6F5-A777-8ABACFBCA1E2}"/>
          </ac:picMkLst>
        </pc:picChg>
        <pc:picChg chg="mod">
          <ac:chgData name="Rahul Surve" userId="S::rsurve@stevens.edu::20c5181c-0e42-4db8-b695-c511f25c8fb6" providerId="AD" clId="Web-{C1CF39EC-65C1-F025-B7BD-5EE311161A1E}" dt="2022-05-04T22:24:15.636" v="292" actId="1076"/>
          <ac:picMkLst>
            <pc:docMk/>
            <pc:sldMk cId="912756519" sldId="256"/>
            <ac:picMk id="7" creationId="{9B5B0603-201C-24F7-0D7A-34833FD8C527}"/>
          </ac:picMkLst>
        </pc:picChg>
        <pc:picChg chg="del mod">
          <ac:chgData name="Rahul Surve" userId="S::rsurve@stevens.edu::20c5181c-0e42-4db8-b695-c511f25c8fb6" providerId="AD" clId="Web-{C1CF39EC-65C1-F025-B7BD-5EE311161A1E}" dt="2022-05-04T22:23:35.807" v="280"/>
          <ac:picMkLst>
            <pc:docMk/>
            <pc:sldMk cId="912756519" sldId="256"/>
            <ac:picMk id="8" creationId="{C725EC3C-8E93-7DB4-3436-87B7D04FAE14}"/>
          </ac:picMkLst>
        </pc:picChg>
      </pc:sldChg>
      <pc:sldChg chg="modSp">
        <pc:chgData name="Rahul Surve" userId="S::rsurve@stevens.edu::20c5181c-0e42-4db8-b695-c511f25c8fb6" providerId="AD" clId="Web-{C1CF39EC-65C1-F025-B7BD-5EE311161A1E}" dt="2022-05-05T00:25:32.789" v="1607" actId="20577"/>
        <pc:sldMkLst>
          <pc:docMk/>
          <pc:sldMk cId="1815519956" sldId="257"/>
        </pc:sldMkLst>
        <pc:spChg chg="mod">
          <ac:chgData name="Rahul Surve" userId="S::rsurve@stevens.edu::20c5181c-0e42-4db8-b695-c511f25c8fb6" providerId="AD" clId="Web-{C1CF39EC-65C1-F025-B7BD-5EE311161A1E}" dt="2022-05-05T00:25:32.789" v="1607" actId="20577"/>
          <ac:spMkLst>
            <pc:docMk/>
            <pc:sldMk cId="1815519956" sldId="257"/>
            <ac:spMk id="2" creationId="{00000000-0000-0000-0000-000000000000}"/>
          </ac:spMkLst>
        </pc:spChg>
      </pc:sldChg>
      <pc:sldChg chg="modSp">
        <pc:chgData name="Rahul Surve" userId="S::rsurve@stevens.edu::20c5181c-0e42-4db8-b695-c511f25c8fb6" providerId="AD" clId="Web-{C1CF39EC-65C1-F025-B7BD-5EE311161A1E}" dt="2022-05-05T00:27:08.369" v="1633" actId="20577"/>
        <pc:sldMkLst>
          <pc:docMk/>
          <pc:sldMk cId="1681915407" sldId="259"/>
        </pc:sldMkLst>
        <pc:spChg chg="mod">
          <ac:chgData name="Rahul Surve" userId="S::rsurve@stevens.edu::20c5181c-0e42-4db8-b695-c511f25c8fb6" providerId="AD" clId="Web-{C1CF39EC-65C1-F025-B7BD-5EE311161A1E}" dt="2022-05-05T00:27:08.369" v="1633" actId="20577"/>
          <ac:spMkLst>
            <pc:docMk/>
            <pc:sldMk cId="1681915407" sldId="259"/>
            <ac:spMk id="2" creationId="{05BB6F2E-1F6B-9203-9355-0068C9C99E9F}"/>
          </ac:spMkLst>
        </pc:spChg>
      </pc:sldChg>
      <pc:sldChg chg="modSp">
        <pc:chgData name="Rahul Surve" userId="S::rsurve@stevens.edu::20c5181c-0e42-4db8-b695-c511f25c8fb6" providerId="AD" clId="Web-{C1CF39EC-65C1-F025-B7BD-5EE311161A1E}" dt="2022-05-05T00:27:46.730" v="1650" actId="20577"/>
        <pc:sldMkLst>
          <pc:docMk/>
          <pc:sldMk cId="3130755171" sldId="260"/>
        </pc:sldMkLst>
        <pc:spChg chg="mod">
          <ac:chgData name="Rahul Surve" userId="S::rsurve@stevens.edu::20c5181c-0e42-4db8-b695-c511f25c8fb6" providerId="AD" clId="Web-{C1CF39EC-65C1-F025-B7BD-5EE311161A1E}" dt="2022-05-05T00:27:46.730" v="1650" actId="20577"/>
          <ac:spMkLst>
            <pc:docMk/>
            <pc:sldMk cId="3130755171" sldId="260"/>
            <ac:spMk id="2" creationId="{5FE5FA03-D5F7-5D09-DA51-8F974544E3DC}"/>
          </ac:spMkLst>
        </pc:spChg>
        <pc:picChg chg="mod">
          <ac:chgData name="Rahul Surve" userId="S::rsurve@stevens.edu::20c5181c-0e42-4db8-b695-c511f25c8fb6" providerId="AD" clId="Web-{C1CF39EC-65C1-F025-B7BD-5EE311161A1E}" dt="2022-05-04T23:59:56.153" v="1310" actId="1076"/>
          <ac:picMkLst>
            <pc:docMk/>
            <pc:sldMk cId="3130755171" sldId="260"/>
            <ac:picMk id="7" creationId="{74F02B18-073A-A2CC-5F03-21C01B83C480}"/>
          </ac:picMkLst>
        </pc:picChg>
      </pc:sldChg>
      <pc:sldChg chg="addSp delSp modSp">
        <pc:chgData name="Rahul Surve" userId="S::rsurve@stevens.edu::20c5181c-0e42-4db8-b695-c511f25c8fb6" providerId="AD" clId="Web-{C1CF39EC-65C1-F025-B7BD-5EE311161A1E}" dt="2022-05-05T00:25:51.617" v="1608" actId="1076"/>
        <pc:sldMkLst>
          <pc:docMk/>
          <pc:sldMk cId="200639855" sldId="261"/>
        </pc:sldMkLst>
        <pc:spChg chg="mod">
          <ac:chgData name="Rahul Surve" userId="S::rsurve@stevens.edu::20c5181c-0e42-4db8-b695-c511f25c8fb6" providerId="AD" clId="Web-{C1CF39EC-65C1-F025-B7BD-5EE311161A1E}" dt="2022-05-05T00:25:51.617" v="1608" actId="1076"/>
          <ac:spMkLst>
            <pc:docMk/>
            <pc:sldMk cId="200639855" sldId="261"/>
            <ac:spMk id="2" creationId="{821614DB-09D4-A346-BB35-B20C29EB7E40}"/>
          </ac:spMkLst>
        </pc:spChg>
        <pc:spChg chg="mod">
          <ac:chgData name="Rahul Surve" userId="S::rsurve@stevens.edu::20c5181c-0e42-4db8-b695-c511f25c8fb6" providerId="AD" clId="Web-{C1CF39EC-65C1-F025-B7BD-5EE311161A1E}" dt="2022-05-04T21:56:17.907" v="198" actId="20577"/>
          <ac:spMkLst>
            <pc:docMk/>
            <pc:sldMk cId="200639855" sldId="261"/>
            <ac:spMk id="4" creationId="{779B7C07-5B79-B2E2-2423-98102C258156}"/>
          </ac:spMkLst>
        </pc:spChg>
        <pc:picChg chg="add del mod">
          <ac:chgData name="Rahul Surve" userId="S::rsurve@stevens.edu::20c5181c-0e42-4db8-b695-c511f25c8fb6" providerId="AD" clId="Web-{C1CF39EC-65C1-F025-B7BD-5EE311161A1E}" dt="2022-05-04T21:52:54.228" v="19"/>
          <ac:picMkLst>
            <pc:docMk/>
            <pc:sldMk cId="200639855" sldId="261"/>
            <ac:picMk id="5" creationId="{62D1A5C3-BD4D-3B75-8A9E-73123A35BFC5}"/>
          </ac:picMkLst>
        </pc:picChg>
        <pc:picChg chg="add del mod">
          <ac:chgData name="Rahul Surve" userId="S::rsurve@stevens.edu::20c5181c-0e42-4db8-b695-c511f25c8fb6" providerId="AD" clId="Web-{C1CF39EC-65C1-F025-B7BD-5EE311161A1E}" dt="2022-05-04T21:52:54.541" v="20"/>
          <ac:picMkLst>
            <pc:docMk/>
            <pc:sldMk cId="200639855" sldId="261"/>
            <ac:picMk id="6" creationId="{FDA66CE4-1DA6-4E7E-CDFC-D26BA5C47165}"/>
          </ac:picMkLst>
        </pc:picChg>
        <pc:picChg chg="add mod">
          <ac:chgData name="Rahul Surve" userId="S::rsurve@stevens.edu::20c5181c-0e42-4db8-b695-c511f25c8fb6" providerId="AD" clId="Web-{C1CF39EC-65C1-F025-B7BD-5EE311161A1E}" dt="2022-05-04T22:25:37.654" v="298" actId="1076"/>
          <ac:picMkLst>
            <pc:docMk/>
            <pc:sldMk cId="200639855" sldId="261"/>
            <ac:picMk id="7" creationId="{FF3379E5-447D-85A3-8B1F-70BD88C2B86D}"/>
          </ac:picMkLst>
        </pc:picChg>
        <pc:picChg chg="add del mod">
          <ac:chgData name="Rahul Surve" userId="S::rsurve@stevens.edu::20c5181c-0e42-4db8-b695-c511f25c8fb6" providerId="AD" clId="Web-{C1CF39EC-65C1-F025-B7BD-5EE311161A1E}" dt="2022-05-04T21:54:03.246" v="34"/>
          <ac:picMkLst>
            <pc:docMk/>
            <pc:sldMk cId="200639855" sldId="261"/>
            <ac:picMk id="8" creationId="{B89AC1DE-6D0C-AEF7-6838-55889921FB36}"/>
          </ac:picMkLst>
        </pc:picChg>
        <pc:picChg chg="add mod">
          <ac:chgData name="Rahul Surve" userId="S::rsurve@stevens.edu::20c5181c-0e42-4db8-b695-c511f25c8fb6" providerId="AD" clId="Web-{C1CF39EC-65C1-F025-B7BD-5EE311161A1E}" dt="2022-05-04T21:56:30.860" v="202" actId="1076"/>
          <ac:picMkLst>
            <pc:docMk/>
            <pc:sldMk cId="200639855" sldId="261"/>
            <ac:picMk id="9" creationId="{5B28EACF-922A-FE22-521E-A165A8FB5B23}"/>
          </ac:picMkLst>
        </pc:picChg>
        <pc:picChg chg="add mod">
          <ac:chgData name="Rahul Surve" userId="S::rsurve@stevens.edu::20c5181c-0e42-4db8-b695-c511f25c8fb6" providerId="AD" clId="Web-{C1CF39EC-65C1-F025-B7BD-5EE311161A1E}" dt="2022-05-04T21:56:29.673" v="201" actId="1076"/>
          <ac:picMkLst>
            <pc:docMk/>
            <pc:sldMk cId="200639855" sldId="261"/>
            <ac:picMk id="10" creationId="{F0A0DC74-42AC-3570-667F-222A5A31050B}"/>
          </ac:picMkLst>
        </pc:picChg>
      </pc:sldChg>
      <pc:sldChg chg="modSp">
        <pc:chgData name="Rahul Surve" userId="S::rsurve@stevens.edu::20c5181c-0e42-4db8-b695-c511f25c8fb6" providerId="AD" clId="Web-{C1CF39EC-65C1-F025-B7BD-5EE311161A1E}" dt="2022-05-04T21:57:20.768" v="223" actId="20577"/>
        <pc:sldMkLst>
          <pc:docMk/>
          <pc:sldMk cId="2852641848" sldId="262"/>
        </pc:sldMkLst>
        <pc:spChg chg="mod">
          <ac:chgData name="Rahul Surve" userId="S::rsurve@stevens.edu::20c5181c-0e42-4db8-b695-c511f25c8fb6" providerId="AD" clId="Web-{C1CF39EC-65C1-F025-B7BD-5EE311161A1E}" dt="2022-05-04T21:57:20.768" v="223" actId="20577"/>
          <ac:spMkLst>
            <pc:docMk/>
            <pc:sldMk cId="2852641848" sldId="262"/>
            <ac:spMk id="4" creationId="{5A653ABD-0D72-AD95-1AED-5451B868D067}"/>
          </ac:spMkLst>
        </pc:spChg>
      </pc:sldChg>
      <pc:sldChg chg="modSp">
        <pc:chgData name="Rahul Surve" userId="S::rsurve@stevens.edu::20c5181c-0e42-4db8-b695-c511f25c8fb6" providerId="AD" clId="Web-{C1CF39EC-65C1-F025-B7BD-5EE311161A1E}" dt="2022-05-05T00:23:57.224" v="1596" actId="1076"/>
        <pc:sldMkLst>
          <pc:docMk/>
          <pc:sldMk cId="4225510411" sldId="263"/>
        </pc:sldMkLst>
        <pc:spChg chg="mod">
          <ac:chgData name="Rahul Surve" userId="S::rsurve@stevens.edu::20c5181c-0e42-4db8-b695-c511f25c8fb6" providerId="AD" clId="Web-{C1CF39EC-65C1-F025-B7BD-5EE311161A1E}" dt="2022-05-04T22:24:55.341" v="297" actId="20577"/>
          <ac:spMkLst>
            <pc:docMk/>
            <pc:sldMk cId="4225510411" sldId="263"/>
            <ac:spMk id="3" creationId="{C9CDF262-9B37-5B83-48EA-469AFA1807D2}"/>
          </ac:spMkLst>
        </pc:spChg>
        <pc:spChg chg="mod">
          <ac:chgData name="Rahul Surve" userId="S::rsurve@stevens.edu::20c5181c-0e42-4db8-b695-c511f25c8fb6" providerId="AD" clId="Web-{C1CF39EC-65C1-F025-B7BD-5EE311161A1E}" dt="2022-05-05T00:23:57.224" v="1596" actId="1076"/>
          <ac:spMkLst>
            <pc:docMk/>
            <pc:sldMk cId="4225510411" sldId="263"/>
            <ac:spMk id="4" creationId="{8E478234-CB5F-FBF5-D30C-75FE50256725}"/>
          </ac:spMkLst>
        </pc:spChg>
      </pc:sldChg>
      <pc:sldChg chg="modSp">
        <pc:chgData name="Rahul Surve" userId="S::rsurve@stevens.edu::20c5181c-0e42-4db8-b695-c511f25c8fb6" providerId="AD" clId="Web-{C1CF39EC-65C1-F025-B7BD-5EE311161A1E}" dt="2022-05-04T22:10:38.064" v="233" actId="20577"/>
        <pc:sldMkLst>
          <pc:docMk/>
          <pc:sldMk cId="4120042776" sldId="264"/>
        </pc:sldMkLst>
        <pc:spChg chg="mod">
          <ac:chgData name="Rahul Surve" userId="S::rsurve@stevens.edu::20c5181c-0e42-4db8-b695-c511f25c8fb6" providerId="AD" clId="Web-{C1CF39EC-65C1-F025-B7BD-5EE311161A1E}" dt="2022-05-04T22:10:38.064" v="233" actId="20577"/>
          <ac:spMkLst>
            <pc:docMk/>
            <pc:sldMk cId="4120042776" sldId="264"/>
            <ac:spMk id="2" creationId="{4E22A158-EBCF-AD5B-5A72-482036DA2DAF}"/>
          </ac:spMkLst>
        </pc:spChg>
      </pc:sldChg>
      <pc:sldChg chg="delSp modSp">
        <pc:chgData name="Rahul Surve" userId="S::rsurve@stevens.edu::20c5181c-0e42-4db8-b695-c511f25c8fb6" providerId="AD" clId="Web-{C1CF39EC-65C1-F025-B7BD-5EE311161A1E}" dt="2022-05-04T22:41:39.513" v="365"/>
        <pc:sldMkLst>
          <pc:docMk/>
          <pc:sldMk cId="4250059679" sldId="267"/>
        </pc:sldMkLst>
        <pc:spChg chg="del mod">
          <ac:chgData name="Rahul Surve" userId="S::rsurve@stevens.edu::20c5181c-0e42-4db8-b695-c511f25c8fb6" providerId="AD" clId="Web-{C1CF39EC-65C1-F025-B7BD-5EE311161A1E}" dt="2022-05-04T22:41:39.513" v="365"/>
          <ac:spMkLst>
            <pc:docMk/>
            <pc:sldMk cId="4250059679" sldId="267"/>
            <ac:spMk id="2" creationId="{6A3D5EAD-CF21-F5DD-99F5-A468B72308AE}"/>
          </ac:spMkLst>
        </pc:spChg>
        <pc:spChg chg="del">
          <ac:chgData name="Rahul Surve" userId="S::rsurve@stevens.edu::20c5181c-0e42-4db8-b695-c511f25c8fb6" providerId="AD" clId="Web-{C1CF39EC-65C1-F025-B7BD-5EE311161A1E}" dt="2022-05-04T22:41:35.997" v="363"/>
          <ac:spMkLst>
            <pc:docMk/>
            <pc:sldMk cId="4250059679" sldId="267"/>
            <ac:spMk id="3" creationId="{CC8DEF3D-E481-6017-101A-58642F2F8004}"/>
          </ac:spMkLst>
        </pc:spChg>
      </pc:sldChg>
      <pc:sldChg chg="addSp modSp">
        <pc:chgData name="Rahul Surve" userId="S::rsurve@stevens.edu::20c5181c-0e42-4db8-b695-c511f25c8fb6" providerId="AD" clId="Web-{C1CF39EC-65C1-F025-B7BD-5EE311161A1E}" dt="2022-05-05T00:21:13.438" v="1591" actId="20577"/>
        <pc:sldMkLst>
          <pc:docMk/>
          <pc:sldMk cId="3191500143" sldId="269"/>
        </pc:sldMkLst>
        <pc:spChg chg="add mod">
          <ac:chgData name="Rahul Surve" userId="S::rsurve@stevens.edu::20c5181c-0e42-4db8-b695-c511f25c8fb6" providerId="AD" clId="Web-{C1CF39EC-65C1-F025-B7BD-5EE311161A1E}" dt="2022-05-05T00:20:48.938" v="1536" actId="20577"/>
          <ac:spMkLst>
            <pc:docMk/>
            <pc:sldMk cId="3191500143" sldId="269"/>
            <ac:spMk id="5" creationId="{EA64F79C-6AD7-C624-A6A5-C763A8552A1E}"/>
          </ac:spMkLst>
        </pc:spChg>
        <pc:spChg chg="mod">
          <ac:chgData name="Rahul Surve" userId="S::rsurve@stevens.edu::20c5181c-0e42-4db8-b695-c511f25c8fb6" providerId="AD" clId="Web-{C1CF39EC-65C1-F025-B7BD-5EE311161A1E}" dt="2022-05-05T00:21:13.438" v="1591" actId="20577"/>
          <ac:spMkLst>
            <pc:docMk/>
            <pc:sldMk cId="3191500143" sldId="269"/>
            <ac:spMk id="6" creationId="{35221229-CB17-2C25-4AFA-20003516D0B7}"/>
          </ac:spMkLst>
        </pc:spChg>
        <pc:picChg chg="mod">
          <ac:chgData name="Rahul Surve" userId="S::rsurve@stevens.edu::20c5181c-0e42-4db8-b695-c511f25c8fb6" providerId="AD" clId="Web-{C1CF39EC-65C1-F025-B7BD-5EE311161A1E}" dt="2022-05-05T00:00:03.184" v="1311" actId="1076"/>
          <ac:picMkLst>
            <pc:docMk/>
            <pc:sldMk cId="3191500143" sldId="269"/>
            <ac:picMk id="2" creationId="{C8B50F35-0051-DD5A-DDE9-9D7BA5C36C65}"/>
          </ac:picMkLst>
        </pc:picChg>
      </pc:sldChg>
      <pc:sldChg chg="modSp">
        <pc:chgData name="Rahul Surve" userId="S::rsurve@stevens.edu::20c5181c-0e42-4db8-b695-c511f25c8fb6" providerId="AD" clId="Web-{C1CF39EC-65C1-F025-B7BD-5EE311161A1E}" dt="2022-05-04T23:31:53.750" v="1010" actId="20577"/>
        <pc:sldMkLst>
          <pc:docMk/>
          <pc:sldMk cId="127155509" sldId="270"/>
        </pc:sldMkLst>
        <pc:spChg chg="mod">
          <ac:chgData name="Rahul Surve" userId="S::rsurve@stevens.edu::20c5181c-0e42-4db8-b695-c511f25c8fb6" providerId="AD" clId="Web-{C1CF39EC-65C1-F025-B7BD-5EE311161A1E}" dt="2022-05-04T23:31:53.750" v="1010" actId="20577"/>
          <ac:spMkLst>
            <pc:docMk/>
            <pc:sldMk cId="127155509" sldId="270"/>
            <ac:spMk id="2" creationId="{A9986ED5-E500-9A39-AD46-392A510F40AC}"/>
          </ac:spMkLst>
        </pc:spChg>
        <pc:spChg chg="mod">
          <ac:chgData name="Rahul Surve" userId="S::rsurve@stevens.edu::20c5181c-0e42-4db8-b695-c511f25c8fb6" providerId="AD" clId="Web-{C1CF39EC-65C1-F025-B7BD-5EE311161A1E}" dt="2022-05-04T22:56:09.806" v="843" actId="1076"/>
          <ac:spMkLst>
            <pc:docMk/>
            <pc:sldMk cId="127155509" sldId="270"/>
            <ac:spMk id="4" creationId="{821BED30-0460-339F-F265-978523CF4443}"/>
          </ac:spMkLst>
        </pc:spChg>
      </pc:sldChg>
      <pc:sldChg chg="modSp">
        <pc:chgData name="Rahul Surve" userId="S::rsurve@stevens.edu::20c5181c-0e42-4db8-b695-c511f25c8fb6" providerId="AD" clId="Web-{C1CF39EC-65C1-F025-B7BD-5EE311161A1E}" dt="2022-05-04T23:52:54.283" v="1257" actId="1076"/>
        <pc:sldMkLst>
          <pc:docMk/>
          <pc:sldMk cId="554581701" sldId="272"/>
        </pc:sldMkLst>
        <pc:spChg chg="mod">
          <ac:chgData name="Rahul Surve" userId="S::rsurve@stevens.edu::20c5181c-0e42-4db8-b695-c511f25c8fb6" providerId="AD" clId="Web-{C1CF39EC-65C1-F025-B7BD-5EE311161A1E}" dt="2022-05-04T22:42:19.576" v="390" actId="20577"/>
          <ac:spMkLst>
            <pc:docMk/>
            <pc:sldMk cId="554581701" sldId="272"/>
            <ac:spMk id="3" creationId="{19357CC9-AF0B-2840-AFFA-4B46F0A8D176}"/>
          </ac:spMkLst>
        </pc:spChg>
        <pc:spChg chg="mod">
          <ac:chgData name="Rahul Surve" userId="S::rsurve@stevens.edu::20c5181c-0e42-4db8-b695-c511f25c8fb6" providerId="AD" clId="Web-{C1CF39EC-65C1-F025-B7BD-5EE311161A1E}" dt="2022-05-04T23:52:54.283" v="1257" actId="1076"/>
          <ac:spMkLst>
            <pc:docMk/>
            <pc:sldMk cId="554581701" sldId="272"/>
            <ac:spMk id="4" creationId="{A6A676B2-5EEA-AE5F-17A3-DA88080378BB}"/>
          </ac:spMkLst>
        </pc:spChg>
      </pc:sldChg>
      <pc:sldChg chg="addSp delSp modSp">
        <pc:chgData name="Rahul Surve" userId="S::rsurve@stevens.edu::20c5181c-0e42-4db8-b695-c511f25c8fb6" providerId="AD" clId="Web-{C1CF39EC-65C1-F025-B7BD-5EE311161A1E}" dt="2022-05-05T00:26:26.400" v="1621" actId="20577"/>
        <pc:sldMkLst>
          <pc:docMk/>
          <pc:sldMk cId="1013809936" sldId="275"/>
        </pc:sldMkLst>
        <pc:spChg chg="del">
          <ac:chgData name="Rahul Surve" userId="S::rsurve@stevens.edu::20c5181c-0e42-4db8-b695-c511f25c8fb6" providerId="AD" clId="Web-{C1CF39EC-65C1-F025-B7BD-5EE311161A1E}" dt="2022-05-04T22:31:08.462" v="328"/>
          <ac:spMkLst>
            <pc:docMk/>
            <pc:sldMk cId="1013809936" sldId="275"/>
            <ac:spMk id="3" creationId="{7A6F21E4-D4AB-A800-3772-BC2AD2A1CC7B}"/>
          </ac:spMkLst>
        </pc:spChg>
        <pc:spChg chg="mod">
          <ac:chgData name="Rahul Surve" userId="S::rsurve@stevens.edu::20c5181c-0e42-4db8-b695-c511f25c8fb6" providerId="AD" clId="Web-{C1CF39EC-65C1-F025-B7BD-5EE311161A1E}" dt="2022-05-04T22:35:33.064" v="338" actId="1076"/>
          <ac:spMkLst>
            <pc:docMk/>
            <pc:sldMk cId="1013809936" sldId="275"/>
            <ac:spMk id="4" creationId="{720CB46D-574A-C1E6-FD2A-CF9491C1DFC5}"/>
          </ac:spMkLst>
        </pc:spChg>
        <pc:spChg chg="del">
          <ac:chgData name="Rahul Surve" userId="S::rsurve@stevens.edu::20c5181c-0e42-4db8-b695-c511f25c8fb6" providerId="AD" clId="Web-{C1CF39EC-65C1-F025-B7BD-5EE311161A1E}" dt="2022-05-04T22:31:11.540" v="330"/>
          <ac:spMkLst>
            <pc:docMk/>
            <pc:sldMk cId="1013809936" sldId="275"/>
            <ac:spMk id="5" creationId="{A3316A4A-A004-F2FE-FE1D-2871C936C791}"/>
          </ac:spMkLst>
        </pc:spChg>
        <pc:spChg chg="del">
          <ac:chgData name="Rahul Surve" userId="S::rsurve@stevens.edu::20c5181c-0e42-4db8-b695-c511f25c8fb6" providerId="AD" clId="Web-{C1CF39EC-65C1-F025-B7BD-5EE311161A1E}" dt="2022-05-04T22:31:09.305" v="329"/>
          <ac:spMkLst>
            <pc:docMk/>
            <pc:sldMk cId="1013809936" sldId="275"/>
            <ac:spMk id="6" creationId="{3CA14CB0-07B6-4001-E792-E3D6E05B15DE}"/>
          </ac:spMkLst>
        </pc:spChg>
        <pc:spChg chg="add mod">
          <ac:chgData name="Rahul Surve" userId="S::rsurve@stevens.edu::20c5181c-0e42-4db8-b695-c511f25c8fb6" providerId="AD" clId="Web-{C1CF39EC-65C1-F025-B7BD-5EE311161A1E}" dt="2022-05-05T00:26:26.400" v="1621" actId="20577"/>
          <ac:spMkLst>
            <pc:docMk/>
            <pc:sldMk cId="1013809936" sldId="275"/>
            <ac:spMk id="8" creationId="{FD567BA4-EFF9-0E3A-5896-5B9012577249}"/>
          </ac:spMkLst>
        </pc:spChg>
        <pc:picChg chg="add mod">
          <ac:chgData name="Rahul Surve" userId="S::rsurve@stevens.edu::20c5181c-0e42-4db8-b695-c511f25c8fb6" providerId="AD" clId="Web-{C1CF39EC-65C1-F025-B7BD-5EE311161A1E}" dt="2022-05-04T22:52:51.190" v="816" actId="1076"/>
          <ac:picMkLst>
            <pc:docMk/>
            <pc:sldMk cId="1013809936" sldId="275"/>
            <ac:picMk id="7" creationId="{F50FE3FB-DCBB-2398-3213-F09E811F345F}"/>
          </ac:picMkLst>
        </pc:picChg>
      </pc:sldChg>
      <pc:sldChg chg="addSp delSp modSp">
        <pc:chgData name="Rahul Surve" userId="S::rsurve@stevens.edu::20c5181c-0e42-4db8-b695-c511f25c8fb6" providerId="AD" clId="Web-{C1CF39EC-65C1-F025-B7BD-5EE311161A1E}" dt="2022-05-04T23:01:30.566" v="982" actId="1076"/>
        <pc:sldMkLst>
          <pc:docMk/>
          <pc:sldMk cId="3629656277" sldId="276"/>
        </pc:sldMkLst>
        <pc:spChg chg="del">
          <ac:chgData name="Rahul Surve" userId="S::rsurve@stevens.edu::20c5181c-0e42-4db8-b695-c511f25c8fb6" providerId="AD" clId="Web-{C1CF39EC-65C1-F025-B7BD-5EE311161A1E}" dt="2022-05-04T22:53:07.316" v="817"/>
          <ac:spMkLst>
            <pc:docMk/>
            <pc:sldMk cId="3629656277" sldId="276"/>
            <ac:spMk id="3" creationId="{B3984B7E-7165-1C43-D205-D46849427D7C}"/>
          </ac:spMkLst>
        </pc:spChg>
        <pc:spChg chg="del">
          <ac:chgData name="Rahul Surve" userId="S::rsurve@stevens.edu::20c5181c-0e42-4db8-b695-c511f25c8fb6" providerId="AD" clId="Web-{C1CF39EC-65C1-F025-B7BD-5EE311161A1E}" dt="2022-05-04T22:53:14.769" v="820"/>
          <ac:spMkLst>
            <pc:docMk/>
            <pc:sldMk cId="3629656277" sldId="276"/>
            <ac:spMk id="5" creationId="{EB24A2D8-4F76-220E-F0D0-1016FF429BA2}"/>
          </ac:spMkLst>
        </pc:spChg>
        <pc:spChg chg="del">
          <ac:chgData name="Rahul Surve" userId="S::rsurve@stevens.edu::20c5181c-0e42-4db8-b695-c511f25c8fb6" providerId="AD" clId="Web-{C1CF39EC-65C1-F025-B7BD-5EE311161A1E}" dt="2022-05-04T22:53:16.035" v="821"/>
          <ac:spMkLst>
            <pc:docMk/>
            <pc:sldMk cId="3629656277" sldId="276"/>
            <ac:spMk id="6" creationId="{99663A4B-520A-F5C1-0EE7-01BD716630C0}"/>
          </ac:spMkLst>
        </pc:spChg>
        <pc:spChg chg="add del">
          <ac:chgData name="Rahul Surve" userId="S::rsurve@stevens.edu::20c5181c-0e42-4db8-b695-c511f25c8fb6" providerId="AD" clId="Web-{C1CF39EC-65C1-F025-B7BD-5EE311161A1E}" dt="2022-05-04T22:53:11.238" v="819"/>
          <ac:spMkLst>
            <pc:docMk/>
            <pc:sldMk cId="3629656277" sldId="276"/>
            <ac:spMk id="7" creationId="{5477A0B5-2A71-91E7-8CFF-C8419AABCA33}"/>
          </ac:spMkLst>
        </pc:spChg>
        <pc:spChg chg="add del mod">
          <ac:chgData name="Rahul Surve" userId="S::rsurve@stevens.edu::20c5181c-0e42-4db8-b695-c511f25c8fb6" providerId="AD" clId="Web-{C1CF39EC-65C1-F025-B7BD-5EE311161A1E}" dt="2022-05-04T22:54:36.662" v="833"/>
          <ac:spMkLst>
            <pc:docMk/>
            <pc:sldMk cId="3629656277" sldId="276"/>
            <ac:spMk id="9" creationId="{756D454F-4116-B9D4-7208-500004078E9D}"/>
          </ac:spMkLst>
        </pc:spChg>
        <pc:spChg chg="add mod">
          <ac:chgData name="Rahul Surve" userId="S::rsurve@stevens.edu::20c5181c-0e42-4db8-b695-c511f25c8fb6" providerId="AD" clId="Web-{C1CF39EC-65C1-F025-B7BD-5EE311161A1E}" dt="2022-05-04T23:01:20.644" v="981" actId="20577"/>
          <ac:spMkLst>
            <pc:docMk/>
            <pc:sldMk cId="3629656277" sldId="276"/>
            <ac:spMk id="12" creationId="{BC79C9AD-327E-2DD8-9527-5900014A2243}"/>
          </ac:spMkLst>
        </pc:spChg>
        <pc:picChg chg="add del mod">
          <ac:chgData name="Rahul Surve" userId="S::rsurve@stevens.edu::20c5181c-0e42-4db8-b695-c511f25c8fb6" providerId="AD" clId="Web-{C1CF39EC-65C1-F025-B7BD-5EE311161A1E}" dt="2022-05-04T22:54:34.209" v="831"/>
          <ac:picMkLst>
            <pc:docMk/>
            <pc:sldMk cId="3629656277" sldId="276"/>
            <ac:picMk id="8" creationId="{D8BE4846-142B-8130-3142-462E2ABE94D2}"/>
          </ac:picMkLst>
        </pc:picChg>
        <pc:picChg chg="add del mod">
          <ac:chgData name="Rahul Surve" userId="S::rsurve@stevens.edu::20c5181c-0e42-4db8-b695-c511f25c8fb6" providerId="AD" clId="Web-{C1CF39EC-65C1-F025-B7BD-5EE311161A1E}" dt="2022-05-04T22:56:26.447" v="849"/>
          <ac:picMkLst>
            <pc:docMk/>
            <pc:sldMk cId="3629656277" sldId="276"/>
            <ac:picMk id="10" creationId="{BADF1974-ACE7-F754-FCDD-B93C82944504}"/>
          </ac:picMkLst>
        </pc:picChg>
        <pc:picChg chg="add mod modCrop">
          <ac:chgData name="Rahul Surve" userId="S::rsurve@stevens.edu::20c5181c-0e42-4db8-b695-c511f25c8fb6" providerId="AD" clId="Web-{C1CF39EC-65C1-F025-B7BD-5EE311161A1E}" dt="2022-05-04T23:01:30.566" v="982" actId="1076"/>
          <ac:picMkLst>
            <pc:docMk/>
            <pc:sldMk cId="3629656277" sldId="276"/>
            <ac:picMk id="11" creationId="{37B785A8-0670-3C7E-A898-5F5722FBFF97}"/>
          </ac:picMkLst>
        </pc:picChg>
      </pc:sldChg>
      <pc:sldChg chg="addSp delSp modSp">
        <pc:chgData name="Rahul Surve" userId="S::rsurve@stevens.edu::20c5181c-0e42-4db8-b695-c511f25c8fb6" providerId="AD" clId="Web-{C1CF39EC-65C1-F025-B7BD-5EE311161A1E}" dt="2022-05-04T23:51:58.359" v="1256"/>
        <pc:sldMkLst>
          <pc:docMk/>
          <pc:sldMk cId="2420709308" sldId="277"/>
        </pc:sldMkLst>
        <pc:spChg chg="del">
          <ac:chgData name="Rahul Surve" userId="S::rsurve@stevens.edu::20c5181c-0e42-4db8-b695-c511f25c8fb6" providerId="AD" clId="Web-{C1CF39EC-65C1-F025-B7BD-5EE311161A1E}" dt="2022-05-04T22:26:49.235" v="299"/>
          <ac:spMkLst>
            <pc:docMk/>
            <pc:sldMk cId="2420709308" sldId="277"/>
            <ac:spMk id="3" creationId="{C4277831-0C95-EBB4-C905-D1E4A4085BA2}"/>
          </ac:spMkLst>
        </pc:spChg>
        <pc:spChg chg="del">
          <ac:chgData name="Rahul Surve" userId="S::rsurve@stevens.edu::20c5181c-0e42-4db8-b695-c511f25c8fb6" providerId="AD" clId="Web-{C1CF39EC-65C1-F025-B7BD-5EE311161A1E}" dt="2022-05-04T22:27:00.626" v="305"/>
          <ac:spMkLst>
            <pc:docMk/>
            <pc:sldMk cId="2420709308" sldId="277"/>
            <ac:spMk id="5" creationId="{AEC061F4-F58D-736F-5CFB-193AB26D1AF4}"/>
          </ac:spMkLst>
        </pc:spChg>
        <pc:spChg chg="del">
          <ac:chgData name="Rahul Surve" userId="S::rsurve@stevens.edu::20c5181c-0e42-4db8-b695-c511f25c8fb6" providerId="AD" clId="Web-{C1CF39EC-65C1-F025-B7BD-5EE311161A1E}" dt="2022-05-04T22:29:24.286" v="306"/>
          <ac:spMkLst>
            <pc:docMk/>
            <pc:sldMk cId="2420709308" sldId="277"/>
            <ac:spMk id="6" creationId="{A569DDBD-0048-CB99-E069-4E4AF6A555A2}"/>
          </ac:spMkLst>
        </pc:spChg>
        <pc:spChg chg="add mod">
          <ac:chgData name="Rahul Surve" userId="S::rsurve@stevens.edu::20c5181c-0e42-4db8-b695-c511f25c8fb6" providerId="AD" clId="Web-{C1CF39EC-65C1-F025-B7BD-5EE311161A1E}" dt="2022-05-04T23:51:53.468" v="1253" actId="20577"/>
          <ac:spMkLst>
            <pc:docMk/>
            <pc:sldMk cId="2420709308" sldId="277"/>
            <ac:spMk id="6" creationId="{CBC4643E-42E7-78E2-8A93-13D4665E86F4}"/>
          </ac:spMkLst>
        </pc:spChg>
        <pc:spChg chg="add del mod">
          <ac:chgData name="Rahul Surve" userId="S::rsurve@stevens.edu::20c5181c-0e42-4db8-b695-c511f25c8fb6" providerId="AD" clId="Web-{C1CF39EC-65C1-F025-B7BD-5EE311161A1E}" dt="2022-05-04T23:51:58.359" v="1256"/>
          <ac:spMkLst>
            <pc:docMk/>
            <pc:sldMk cId="2420709308" sldId="277"/>
            <ac:spMk id="8" creationId="{7F4AB1E8-0A06-B96D-3656-E1346262D613}"/>
          </ac:spMkLst>
        </pc:spChg>
        <pc:picChg chg="add del mod">
          <ac:chgData name="Rahul Surve" userId="S::rsurve@stevens.edu::20c5181c-0e42-4db8-b695-c511f25c8fb6" providerId="AD" clId="Web-{C1CF39EC-65C1-F025-B7BD-5EE311161A1E}" dt="2022-05-04T23:43:00.517" v="1070"/>
          <ac:picMkLst>
            <pc:docMk/>
            <pc:sldMk cId="2420709308" sldId="277"/>
            <ac:picMk id="3" creationId="{03AE3A79-0E77-DAB3-9D36-743A1F35DEC0}"/>
          </ac:picMkLst>
        </pc:picChg>
        <pc:picChg chg="add mod">
          <ac:chgData name="Rahul Surve" userId="S::rsurve@stevens.edu::20c5181c-0e42-4db8-b695-c511f25c8fb6" providerId="AD" clId="Web-{C1CF39EC-65C1-F025-B7BD-5EE311161A1E}" dt="2022-05-04T23:44:26.504" v="1087" actId="14100"/>
          <ac:picMkLst>
            <pc:docMk/>
            <pc:sldMk cId="2420709308" sldId="277"/>
            <ac:picMk id="5" creationId="{B0A5F51B-295B-8008-D4B5-C9C43656B50E}"/>
          </ac:picMkLst>
        </pc:picChg>
        <pc:picChg chg="add del mod">
          <ac:chgData name="Rahul Surve" userId="S::rsurve@stevens.edu::20c5181c-0e42-4db8-b695-c511f25c8fb6" providerId="AD" clId="Web-{C1CF39EC-65C1-F025-B7BD-5EE311161A1E}" dt="2022-05-04T23:43:28.049" v="1072"/>
          <ac:picMkLst>
            <pc:docMk/>
            <pc:sldMk cId="2420709308" sldId="277"/>
            <ac:picMk id="7" creationId="{63E8060E-A160-99C9-A619-9B8C07B793F1}"/>
          </ac:picMkLst>
        </pc:picChg>
        <pc:picChg chg="add del mod">
          <ac:chgData name="Rahul Surve" userId="S::rsurve@stevens.edu::20c5181c-0e42-4db8-b695-c511f25c8fb6" providerId="AD" clId="Web-{C1CF39EC-65C1-F025-B7BD-5EE311161A1E}" dt="2022-05-04T22:40:35.542" v="350"/>
          <ac:picMkLst>
            <pc:docMk/>
            <pc:sldMk cId="2420709308" sldId="277"/>
            <ac:picMk id="8" creationId="{9B1BF645-BB4F-49BE-B999-9C187744EE7F}"/>
          </ac:picMkLst>
        </pc:picChg>
        <pc:picChg chg="add del mod">
          <ac:chgData name="Rahul Surve" userId="S::rsurve@stevens.edu::20c5181c-0e42-4db8-b695-c511f25c8fb6" providerId="AD" clId="Web-{C1CF39EC-65C1-F025-B7BD-5EE311161A1E}" dt="2022-05-04T22:40:54.621" v="357"/>
          <ac:picMkLst>
            <pc:docMk/>
            <pc:sldMk cId="2420709308" sldId="277"/>
            <ac:picMk id="9" creationId="{F8E54D40-0302-3A69-6646-3CDFD87977FA}"/>
          </ac:picMkLst>
        </pc:picChg>
        <pc:picChg chg="add mod">
          <ac:chgData name="Rahul Surve" userId="S::rsurve@stevens.edu::20c5181c-0e42-4db8-b695-c511f25c8fb6" providerId="AD" clId="Web-{C1CF39EC-65C1-F025-B7BD-5EE311161A1E}" dt="2022-05-04T23:44:12.113" v="1083" actId="1076"/>
          <ac:picMkLst>
            <pc:docMk/>
            <pc:sldMk cId="2420709308" sldId="277"/>
            <ac:picMk id="10" creationId="{D83C80A8-F463-3E32-77BF-FDCB9B4BF4B7}"/>
          </ac:picMkLst>
        </pc:picChg>
      </pc:sldChg>
      <pc:sldChg chg="modSp">
        <pc:chgData name="Rahul Surve" userId="S::rsurve@stevens.edu::20c5181c-0e42-4db8-b695-c511f25c8fb6" providerId="AD" clId="Web-{C1CF39EC-65C1-F025-B7BD-5EE311161A1E}" dt="2022-05-04T23:34:00.066" v="1044" actId="14100"/>
        <pc:sldMkLst>
          <pc:docMk/>
          <pc:sldMk cId="498671519" sldId="278"/>
        </pc:sldMkLst>
        <pc:spChg chg="mod">
          <ac:chgData name="Rahul Surve" userId="S::rsurve@stevens.edu::20c5181c-0e42-4db8-b695-c511f25c8fb6" providerId="AD" clId="Web-{C1CF39EC-65C1-F025-B7BD-5EE311161A1E}" dt="2022-05-04T23:34:00.066" v="1044" actId="14100"/>
          <ac:spMkLst>
            <pc:docMk/>
            <pc:sldMk cId="498671519" sldId="278"/>
            <ac:spMk id="9" creationId="{1232D8DD-0D33-15AD-E007-CFF2935FE69D}"/>
          </ac:spMkLst>
        </pc:spChg>
      </pc:sldChg>
      <pc:sldChg chg="delSp modSp">
        <pc:chgData name="Rahul Surve" userId="S::rsurve@stevens.edu::20c5181c-0e42-4db8-b695-c511f25c8fb6" providerId="AD" clId="Web-{C1CF39EC-65C1-F025-B7BD-5EE311161A1E}" dt="2022-05-04T23:14:35.090" v="1002" actId="1076"/>
        <pc:sldMkLst>
          <pc:docMk/>
          <pc:sldMk cId="2825600634" sldId="279"/>
        </pc:sldMkLst>
        <pc:spChg chg="del">
          <ac:chgData name="Rahul Surve" userId="S::rsurve@stevens.edu::20c5181c-0e42-4db8-b695-c511f25c8fb6" providerId="AD" clId="Web-{C1CF39EC-65C1-F025-B7BD-5EE311161A1E}" dt="2022-05-04T23:14:18.496" v="1000"/>
          <ac:spMkLst>
            <pc:docMk/>
            <pc:sldMk cId="2825600634" sldId="279"/>
            <ac:spMk id="3" creationId="{4D002529-BA8E-DFFA-F23E-03E850736C51}"/>
          </ac:spMkLst>
        </pc:spChg>
        <pc:picChg chg="mod">
          <ac:chgData name="Rahul Surve" userId="S::rsurve@stevens.edu::20c5181c-0e42-4db8-b695-c511f25c8fb6" providerId="AD" clId="Web-{C1CF39EC-65C1-F025-B7BD-5EE311161A1E}" dt="2022-05-04T23:14:35.090" v="1002" actId="1076"/>
          <ac:picMkLst>
            <pc:docMk/>
            <pc:sldMk cId="2825600634" sldId="279"/>
            <ac:picMk id="6" creationId="{8CCC8C45-F3F2-4F5E-CA16-A1874B71A08B}"/>
          </ac:picMkLst>
        </pc:picChg>
      </pc:sldChg>
      <pc:sldChg chg="addSp modSp">
        <pc:chgData name="Rahul Surve" userId="S::rsurve@stevens.edu::20c5181c-0e42-4db8-b695-c511f25c8fb6" providerId="AD" clId="Web-{C1CF39EC-65C1-F025-B7BD-5EE311161A1E}" dt="2022-05-05T00:38:09.246" v="2155" actId="14100"/>
        <pc:sldMkLst>
          <pc:docMk/>
          <pc:sldMk cId="1569080223" sldId="280"/>
        </pc:sldMkLst>
        <pc:spChg chg="mod">
          <ac:chgData name="Rahul Surve" userId="S::rsurve@stevens.edu::20c5181c-0e42-4db8-b695-c511f25c8fb6" providerId="AD" clId="Web-{C1CF39EC-65C1-F025-B7BD-5EE311161A1E}" dt="2022-05-05T00:36:43.994" v="2074" actId="20577"/>
          <ac:spMkLst>
            <pc:docMk/>
            <pc:sldMk cId="1569080223" sldId="280"/>
            <ac:spMk id="3" creationId="{2A28C1E4-DDBD-0932-AD60-5A191D8B5B82}"/>
          </ac:spMkLst>
        </pc:spChg>
        <pc:spChg chg="add mod">
          <ac:chgData name="Rahul Surve" userId="S::rsurve@stevens.edu::20c5181c-0e42-4db8-b695-c511f25c8fb6" providerId="AD" clId="Web-{C1CF39EC-65C1-F025-B7BD-5EE311161A1E}" dt="2022-05-05T00:37:40.729" v="2129" actId="14100"/>
          <ac:spMkLst>
            <pc:docMk/>
            <pc:sldMk cId="1569080223" sldId="280"/>
            <ac:spMk id="8" creationId="{D6FB442F-9FD3-AC5A-64DE-73D44E404FC4}"/>
          </ac:spMkLst>
        </pc:spChg>
        <pc:spChg chg="add mod">
          <ac:chgData name="Rahul Surve" userId="S::rsurve@stevens.edu::20c5181c-0e42-4db8-b695-c511f25c8fb6" providerId="AD" clId="Web-{C1CF39EC-65C1-F025-B7BD-5EE311161A1E}" dt="2022-05-05T00:38:09.246" v="2155" actId="14100"/>
          <ac:spMkLst>
            <pc:docMk/>
            <pc:sldMk cId="1569080223" sldId="280"/>
            <ac:spMk id="9" creationId="{28AACC98-17FB-C93E-8984-A084140E5F0B}"/>
          </ac:spMkLst>
        </pc:spChg>
      </pc:sldChg>
      <pc:sldChg chg="modSp">
        <pc:chgData name="Rahul Surve" userId="S::rsurve@stevens.edu::20c5181c-0e42-4db8-b695-c511f25c8fb6" providerId="AD" clId="Web-{C1CF39EC-65C1-F025-B7BD-5EE311161A1E}" dt="2022-05-05T00:10:13.184" v="1450" actId="20577"/>
        <pc:sldMkLst>
          <pc:docMk/>
          <pc:sldMk cId="2086983865" sldId="281"/>
        </pc:sldMkLst>
        <pc:spChg chg="mod">
          <ac:chgData name="Rahul Surve" userId="S::rsurve@stevens.edu::20c5181c-0e42-4db8-b695-c511f25c8fb6" providerId="AD" clId="Web-{C1CF39EC-65C1-F025-B7BD-5EE311161A1E}" dt="2022-05-05T00:10:13.184" v="1450" actId="20577"/>
          <ac:spMkLst>
            <pc:docMk/>
            <pc:sldMk cId="2086983865" sldId="281"/>
            <ac:spMk id="3" creationId="{9D19BA0A-3589-5C3C-BE22-D1FFDCAB2085}"/>
          </ac:spMkLst>
        </pc:spChg>
      </pc:sldChg>
      <pc:sldChg chg="modSp">
        <pc:chgData name="Rahul Surve" userId="S::rsurve@stevens.edu::20c5181c-0e42-4db8-b695-c511f25c8fb6" providerId="AD" clId="Web-{C1CF39EC-65C1-F025-B7BD-5EE311161A1E}" dt="2022-05-04T23:31:30.156" v="1007" actId="20577"/>
        <pc:sldMkLst>
          <pc:docMk/>
          <pc:sldMk cId="957694599" sldId="282"/>
        </pc:sldMkLst>
        <pc:spChg chg="mod">
          <ac:chgData name="Rahul Surve" userId="S::rsurve@stevens.edu::20c5181c-0e42-4db8-b695-c511f25c8fb6" providerId="AD" clId="Web-{C1CF39EC-65C1-F025-B7BD-5EE311161A1E}" dt="2022-05-04T23:31:30.156" v="1007" actId="20577"/>
          <ac:spMkLst>
            <pc:docMk/>
            <pc:sldMk cId="957694599" sldId="282"/>
            <ac:spMk id="3" creationId="{921D2FAD-5ADB-6013-2094-5C3D864FF18A}"/>
          </ac:spMkLst>
        </pc:spChg>
        <pc:spChg chg="mod">
          <ac:chgData name="Rahul Surve" userId="S::rsurve@stevens.edu::20c5181c-0e42-4db8-b695-c511f25c8fb6" providerId="AD" clId="Web-{C1CF39EC-65C1-F025-B7BD-5EE311161A1E}" dt="2022-05-04T23:31:13.030" v="1003" actId="1076"/>
          <ac:spMkLst>
            <pc:docMk/>
            <pc:sldMk cId="957694599" sldId="282"/>
            <ac:spMk id="4" creationId="{815D5B87-F9D3-E804-64D8-5149E55C0002}"/>
          </ac:spMkLst>
        </pc:spChg>
      </pc:sldChg>
      <pc:sldChg chg="addSp delSp modSp">
        <pc:chgData name="Rahul Surve" userId="S::rsurve@stevens.edu::20c5181c-0e42-4db8-b695-c511f25c8fb6" providerId="AD" clId="Web-{C1CF39EC-65C1-F025-B7BD-5EE311161A1E}" dt="2022-05-04T23:42:13.719" v="1059" actId="1076"/>
        <pc:sldMkLst>
          <pc:docMk/>
          <pc:sldMk cId="4126278693" sldId="283"/>
        </pc:sldMkLst>
        <pc:picChg chg="add del mod">
          <ac:chgData name="Rahul Surve" userId="S::rsurve@stevens.edu::20c5181c-0e42-4db8-b695-c511f25c8fb6" providerId="AD" clId="Web-{C1CF39EC-65C1-F025-B7BD-5EE311161A1E}" dt="2022-05-04T23:41:59" v="1054"/>
          <ac:picMkLst>
            <pc:docMk/>
            <pc:sldMk cId="4126278693" sldId="283"/>
            <ac:picMk id="3" creationId="{6672025B-B19E-9E23-7C17-97300211FF0B}"/>
          </ac:picMkLst>
        </pc:picChg>
        <pc:picChg chg="del">
          <ac:chgData name="Rahul Surve" userId="S::rsurve@stevens.edu::20c5181c-0e42-4db8-b695-c511f25c8fb6" providerId="AD" clId="Web-{C1CF39EC-65C1-F025-B7BD-5EE311161A1E}" dt="2022-05-04T23:40:53.155" v="1045"/>
          <ac:picMkLst>
            <pc:docMk/>
            <pc:sldMk cId="4126278693" sldId="283"/>
            <ac:picMk id="5" creationId="{BA29267D-D980-1BDC-B36D-81760F922FB3}"/>
          </ac:picMkLst>
        </pc:picChg>
        <pc:picChg chg="add mod">
          <ac:chgData name="Rahul Surve" userId="S::rsurve@stevens.edu::20c5181c-0e42-4db8-b695-c511f25c8fb6" providerId="AD" clId="Web-{C1CF39EC-65C1-F025-B7BD-5EE311161A1E}" dt="2022-05-04T23:42:13.719" v="1059" actId="1076"/>
          <ac:picMkLst>
            <pc:docMk/>
            <pc:sldMk cId="4126278693" sldId="283"/>
            <ac:picMk id="6" creationId="{DFE656E2-9D46-3885-13D8-853693815E69}"/>
          </ac:picMkLst>
        </pc:picChg>
      </pc:sldChg>
      <pc:sldChg chg="addSp delSp modSp new">
        <pc:chgData name="Rahul Surve" userId="S::rsurve@stevens.edu::20c5181c-0e42-4db8-b695-c511f25c8fb6" providerId="AD" clId="Web-{C1CF39EC-65C1-F025-B7BD-5EE311161A1E}" dt="2022-05-05T00:22:31.362" v="1595" actId="1076"/>
        <pc:sldMkLst>
          <pc:docMk/>
          <pc:sldMk cId="2161548519" sldId="284"/>
        </pc:sldMkLst>
        <pc:spChg chg="del">
          <ac:chgData name="Rahul Surve" userId="S::rsurve@stevens.edu::20c5181c-0e42-4db8-b695-c511f25c8fb6" providerId="AD" clId="Web-{C1CF39EC-65C1-F025-B7BD-5EE311161A1E}" dt="2022-05-04T23:58:21.838" v="1265"/>
          <ac:spMkLst>
            <pc:docMk/>
            <pc:sldMk cId="2161548519" sldId="284"/>
            <ac:spMk id="2" creationId="{2ACCF384-3E80-1199-B228-6D6E51B6E377}"/>
          </ac:spMkLst>
        </pc:spChg>
        <pc:spChg chg="mod">
          <ac:chgData name="Rahul Surve" userId="S::rsurve@stevens.edu::20c5181c-0e42-4db8-b695-c511f25c8fb6" providerId="AD" clId="Web-{C1CF39EC-65C1-F025-B7BD-5EE311161A1E}" dt="2022-05-04T23:58:19.213" v="1264" actId="20577"/>
          <ac:spMkLst>
            <pc:docMk/>
            <pc:sldMk cId="2161548519" sldId="284"/>
            <ac:spMk id="4" creationId="{3FA2CC92-5D3C-A5A0-442B-24CF1676AD8E}"/>
          </ac:spMkLst>
        </pc:spChg>
        <pc:spChg chg="del">
          <ac:chgData name="Rahul Surve" userId="S::rsurve@stevens.edu::20c5181c-0e42-4db8-b695-c511f25c8fb6" providerId="AD" clId="Web-{C1CF39EC-65C1-F025-B7BD-5EE311161A1E}" dt="2022-05-04T23:58:15.681" v="1259"/>
          <ac:spMkLst>
            <pc:docMk/>
            <pc:sldMk cId="2161548519" sldId="284"/>
            <ac:spMk id="5" creationId="{D6192E81-F62E-E547-B8F8-C23DB796A25E}"/>
          </ac:spMkLst>
        </pc:spChg>
        <pc:spChg chg="add mod">
          <ac:chgData name="Rahul Surve" userId="S::rsurve@stevens.edu::20c5181c-0e42-4db8-b695-c511f25c8fb6" providerId="AD" clId="Web-{C1CF39EC-65C1-F025-B7BD-5EE311161A1E}" dt="2022-05-04T23:59:16.574" v="1299" actId="1076"/>
          <ac:spMkLst>
            <pc:docMk/>
            <pc:sldMk cId="2161548519" sldId="284"/>
            <ac:spMk id="7" creationId="{941F60FD-A5F2-63A1-9C11-79C14693537A}"/>
          </ac:spMkLst>
        </pc:spChg>
        <pc:spChg chg="add del">
          <ac:chgData name="Rahul Surve" userId="S::rsurve@stevens.edu::20c5181c-0e42-4db8-b695-c511f25c8fb6" providerId="AD" clId="Web-{C1CF39EC-65C1-F025-B7BD-5EE311161A1E}" dt="2022-05-04T23:58:41.026" v="1274"/>
          <ac:spMkLst>
            <pc:docMk/>
            <pc:sldMk cId="2161548519" sldId="284"/>
            <ac:spMk id="8" creationId="{C7DDCA68-D3CD-6E26-8B26-A8849B9ACC8B}"/>
          </ac:spMkLst>
        </pc:spChg>
        <pc:picChg chg="mod">
          <ac:chgData name="Rahul Surve" userId="S::rsurve@stevens.edu::20c5181c-0e42-4db8-b695-c511f25c8fb6" providerId="AD" clId="Web-{C1CF39EC-65C1-F025-B7BD-5EE311161A1E}" dt="2022-05-05T00:22:31.362" v="1595" actId="1076"/>
          <ac:picMkLst>
            <pc:docMk/>
            <pc:sldMk cId="2161548519" sldId="284"/>
            <ac:picMk id="2" creationId="{DB969DC2-1A3D-BE13-AE2F-8161FF912ECD}"/>
          </ac:picMkLst>
        </pc:picChg>
        <pc:picChg chg="add mod">
          <ac:chgData name="Rahul Surve" userId="S::rsurve@stevens.edu::20c5181c-0e42-4db8-b695-c511f25c8fb6" providerId="AD" clId="Web-{C1CF39EC-65C1-F025-B7BD-5EE311161A1E}" dt="2022-05-04T23:59:11.980" v="1298" actId="1076"/>
          <ac:picMkLst>
            <pc:docMk/>
            <pc:sldMk cId="2161548519" sldId="284"/>
            <ac:picMk id="6" creationId="{B137891A-AA3A-FAD9-4172-44DF5AA5D503}"/>
          </ac:picMkLst>
        </pc:picChg>
      </pc:sldChg>
      <pc:sldChg chg="add del replId">
        <pc:chgData name="Rahul Surve" userId="S::rsurve@stevens.edu::20c5181c-0e42-4db8-b695-c511f25c8fb6" providerId="AD" clId="Web-{C1CF39EC-65C1-F025-B7BD-5EE311161A1E}" dt="2022-05-04T23:43:35.924" v="1076"/>
        <pc:sldMkLst>
          <pc:docMk/>
          <pc:sldMk cId="4058073934" sldId="284"/>
        </pc:sldMkLst>
      </pc:sldChg>
      <pc:sldChg chg="add del replId">
        <pc:chgData name="Rahul Surve" userId="S::rsurve@stevens.edu::20c5181c-0e42-4db8-b695-c511f25c8fb6" providerId="AD" clId="Web-{C1CF39EC-65C1-F025-B7BD-5EE311161A1E}" dt="2022-05-04T23:43:33.206" v="1075"/>
        <pc:sldMkLst>
          <pc:docMk/>
          <pc:sldMk cId="2714053550" sldId="285"/>
        </pc:sldMkLst>
      </pc:sldChg>
    </pc:docChg>
  </pc:docChgLst>
  <pc:docChgLst>
    <pc:chgData name="Omkar Kurhade" userId="S::okurhade@stevens.edu::ed40d3dc-b38b-4f4b-9565-d0e3c02718f8" providerId="AD" clId="Web-{F2836DDB-1E7D-76E0-4DAF-782AD115DDF1}"/>
    <pc:docChg chg="addSld delSld modSld">
      <pc:chgData name="Omkar Kurhade" userId="S::okurhade@stevens.edu::ed40d3dc-b38b-4f4b-9565-d0e3c02718f8" providerId="AD" clId="Web-{F2836DDB-1E7D-76E0-4DAF-782AD115DDF1}" dt="2022-05-05T00:51:47.788" v="297"/>
      <pc:docMkLst>
        <pc:docMk/>
      </pc:docMkLst>
      <pc:sldChg chg="modSp del">
        <pc:chgData name="Omkar Kurhade" userId="S::okurhade@stevens.edu::ed40d3dc-b38b-4f4b-9565-d0e3c02718f8" providerId="AD" clId="Web-{F2836DDB-1E7D-76E0-4DAF-782AD115DDF1}" dt="2022-05-05T00:51:47.788" v="297"/>
        <pc:sldMkLst>
          <pc:docMk/>
          <pc:sldMk cId="1259884249" sldId="274"/>
        </pc:sldMkLst>
        <pc:spChg chg="mod">
          <ac:chgData name="Omkar Kurhade" userId="S::okurhade@stevens.edu::ed40d3dc-b38b-4f4b-9565-d0e3c02718f8" providerId="AD" clId="Web-{F2836DDB-1E7D-76E0-4DAF-782AD115DDF1}" dt="2022-05-05T00:40:52.873" v="132" actId="20577"/>
          <ac:spMkLst>
            <pc:docMk/>
            <pc:sldMk cId="1259884249" sldId="274"/>
            <ac:spMk id="3" creationId="{87E85260-6E9D-C878-6E2C-0F6A2124799C}"/>
          </ac:spMkLst>
        </pc:spChg>
      </pc:sldChg>
      <pc:sldChg chg="addSp modSp">
        <pc:chgData name="Omkar Kurhade" userId="S::okurhade@stevens.edu::ed40d3dc-b38b-4f4b-9565-d0e3c02718f8" providerId="AD" clId="Web-{F2836DDB-1E7D-76E0-4DAF-782AD115DDF1}" dt="2022-05-05T00:38:56.791" v="80" actId="20577"/>
        <pc:sldMkLst>
          <pc:docMk/>
          <pc:sldMk cId="1569080223" sldId="280"/>
        </pc:sldMkLst>
        <pc:spChg chg="mod">
          <ac:chgData name="Omkar Kurhade" userId="S::okurhade@stevens.edu::ed40d3dc-b38b-4f4b-9565-d0e3c02718f8" providerId="AD" clId="Web-{F2836DDB-1E7D-76E0-4DAF-782AD115DDF1}" dt="2022-05-05T00:38:56.791" v="80" actId="20577"/>
          <ac:spMkLst>
            <pc:docMk/>
            <pc:sldMk cId="1569080223" sldId="280"/>
            <ac:spMk id="3" creationId="{2A28C1E4-DDBD-0932-AD60-5A191D8B5B82}"/>
          </ac:spMkLst>
        </pc:spChg>
        <pc:spChg chg="add mod">
          <ac:chgData name="Omkar Kurhade" userId="S::okurhade@stevens.edu::ed40d3dc-b38b-4f4b-9565-d0e3c02718f8" providerId="AD" clId="Web-{F2836DDB-1E7D-76E0-4DAF-782AD115DDF1}" dt="2022-05-05T00:35:19.487" v="29" actId="1076"/>
          <ac:spMkLst>
            <pc:docMk/>
            <pc:sldMk cId="1569080223" sldId="280"/>
            <ac:spMk id="7" creationId="{322738E5-E75B-07B3-5421-0603A321688F}"/>
          </ac:spMkLst>
        </pc:spChg>
        <pc:picChg chg="add mod">
          <ac:chgData name="Omkar Kurhade" userId="S::okurhade@stevens.edu::ed40d3dc-b38b-4f4b-9565-d0e3c02718f8" providerId="AD" clId="Web-{F2836DDB-1E7D-76E0-4DAF-782AD115DDF1}" dt="2022-05-05T00:34:22.422" v="17" actId="14100"/>
          <ac:picMkLst>
            <pc:docMk/>
            <pc:sldMk cId="1569080223" sldId="280"/>
            <ac:picMk id="5" creationId="{AAEBE35F-7122-4280-7BE3-EEB4243FACCE}"/>
          </ac:picMkLst>
        </pc:picChg>
        <pc:picChg chg="add mod">
          <ac:chgData name="Omkar Kurhade" userId="S::okurhade@stevens.edu::ed40d3dc-b38b-4f4b-9565-d0e3c02718f8" providerId="AD" clId="Web-{F2836DDB-1E7D-76E0-4DAF-782AD115DDF1}" dt="2022-05-05T00:34:28.219" v="19" actId="14100"/>
          <ac:picMkLst>
            <pc:docMk/>
            <pc:sldMk cId="1569080223" sldId="280"/>
            <ac:picMk id="6" creationId="{9F421FD2-3797-03E3-014B-7632C74C7A81}"/>
          </ac:picMkLst>
        </pc:picChg>
      </pc:sldChg>
      <pc:sldChg chg="modSp">
        <pc:chgData name="Omkar Kurhade" userId="S::okurhade@stevens.edu::ed40d3dc-b38b-4f4b-9565-d0e3c02718f8" providerId="AD" clId="Web-{F2836DDB-1E7D-76E0-4DAF-782AD115DDF1}" dt="2022-05-05T00:38:22.306" v="77" actId="20577"/>
        <pc:sldMkLst>
          <pc:docMk/>
          <pc:sldMk cId="957694599" sldId="282"/>
        </pc:sldMkLst>
        <pc:spChg chg="mod">
          <ac:chgData name="Omkar Kurhade" userId="S::okurhade@stevens.edu::ed40d3dc-b38b-4f4b-9565-d0e3c02718f8" providerId="AD" clId="Web-{F2836DDB-1E7D-76E0-4DAF-782AD115DDF1}" dt="2022-05-05T00:38:22.306" v="77" actId="20577"/>
          <ac:spMkLst>
            <pc:docMk/>
            <pc:sldMk cId="957694599" sldId="282"/>
            <ac:spMk id="3" creationId="{921D2FAD-5ADB-6013-2094-5C3D864FF18A}"/>
          </ac:spMkLst>
        </pc:spChg>
      </pc:sldChg>
      <pc:sldChg chg="modSp add replId">
        <pc:chgData name="Omkar Kurhade" userId="S::okurhade@stevens.edu::ed40d3dc-b38b-4f4b-9565-d0e3c02718f8" providerId="AD" clId="Web-{F2836DDB-1E7D-76E0-4DAF-782AD115DDF1}" dt="2022-05-05T00:50:32.989" v="296" actId="1076"/>
        <pc:sldMkLst>
          <pc:docMk/>
          <pc:sldMk cId="1617856820" sldId="285"/>
        </pc:sldMkLst>
        <pc:spChg chg="mod">
          <ac:chgData name="Omkar Kurhade" userId="S::okurhade@stevens.edu::ed40d3dc-b38b-4f4b-9565-d0e3c02718f8" providerId="AD" clId="Web-{F2836DDB-1E7D-76E0-4DAF-782AD115DDF1}" dt="2022-05-05T00:47:15.308" v="290" actId="20577"/>
          <ac:spMkLst>
            <pc:docMk/>
            <pc:sldMk cId="1617856820" sldId="285"/>
            <ac:spMk id="3" creationId="{87E85260-6E9D-C878-6E2C-0F6A2124799C}"/>
          </ac:spMkLst>
        </pc:spChg>
        <pc:picChg chg="mod">
          <ac:chgData name="Omkar Kurhade" userId="S::okurhade@stevens.edu::ed40d3dc-b38b-4f4b-9565-d0e3c02718f8" providerId="AD" clId="Web-{F2836DDB-1E7D-76E0-4DAF-782AD115DDF1}" dt="2022-05-05T00:50:32.989" v="296" actId="1076"/>
          <ac:picMkLst>
            <pc:docMk/>
            <pc:sldMk cId="1617856820" sldId="285"/>
            <ac:picMk id="5" creationId="{E23D6771-1886-33CF-5A2E-539D50C99B71}"/>
          </ac:picMkLst>
        </pc:picChg>
      </pc:sldChg>
    </pc:docChg>
  </pc:docChgLst>
  <pc:docChgLst>
    <pc:chgData name="Rahul Surve" userId="S::rsurve@stevens.edu::20c5181c-0e42-4db8-b695-c511f25c8fb6" providerId="AD" clId="Web-{CF689A54-C398-078E-B51A-22228263C552}"/>
    <pc:docChg chg="modSld">
      <pc:chgData name="Rahul Surve" userId="S::rsurve@stevens.edu::20c5181c-0e42-4db8-b695-c511f25c8fb6" providerId="AD" clId="Web-{CF689A54-C398-078E-B51A-22228263C552}" dt="2022-05-05T01:12:02.738" v="81" actId="1076"/>
      <pc:docMkLst>
        <pc:docMk/>
      </pc:docMkLst>
      <pc:sldChg chg="modSp">
        <pc:chgData name="Rahul Surve" userId="S::rsurve@stevens.edu::20c5181c-0e42-4db8-b695-c511f25c8fb6" providerId="AD" clId="Web-{CF689A54-C398-078E-B51A-22228263C552}" dt="2022-05-05T01:04:19.179" v="60" actId="1076"/>
        <pc:sldMkLst>
          <pc:docMk/>
          <pc:sldMk cId="1681915407" sldId="259"/>
        </pc:sldMkLst>
        <pc:spChg chg="mod">
          <ac:chgData name="Rahul Surve" userId="S::rsurve@stevens.edu::20c5181c-0e42-4db8-b695-c511f25c8fb6" providerId="AD" clId="Web-{CF689A54-C398-078E-B51A-22228263C552}" dt="2022-05-05T01:04:19.179" v="60" actId="1076"/>
          <ac:spMkLst>
            <pc:docMk/>
            <pc:sldMk cId="1681915407" sldId="259"/>
            <ac:spMk id="4" creationId="{3B357079-AAA4-A996-F173-23490379ADD5}"/>
          </ac:spMkLst>
        </pc:spChg>
      </pc:sldChg>
      <pc:sldChg chg="modSp">
        <pc:chgData name="Rahul Surve" userId="S::rsurve@stevens.edu::20c5181c-0e42-4db8-b695-c511f25c8fb6" providerId="AD" clId="Web-{CF689A54-C398-078E-B51A-22228263C552}" dt="2022-05-05T01:04:26.023" v="61" actId="1076"/>
        <pc:sldMkLst>
          <pc:docMk/>
          <pc:sldMk cId="3130755171" sldId="260"/>
        </pc:sldMkLst>
        <pc:spChg chg="mod">
          <ac:chgData name="Rahul Surve" userId="S::rsurve@stevens.edu::20c5181c-0e42-4db8-b695-c511f25c8fb6" providerId="AD" clId="Web-{CF689A54-C398-078E-B51A-22228263C552}" dt="2022-05-05T01:04:26.023" v="61" actId="1076"/>
          <ac:spMkLst>
            <pc:docMk/>
            <pc:sldMk cId="3130755171" sldId="260"/>
            <ac:spMk id="4" creationId="{B829E27C-1DEE-9E95-F81F-43B47DAC2F70}"/>
          </ac:spMkLst>
        </pc:spChg>
      </pc:sldChg>
      <pc:sldChg chg="modSp">
        <pc:chgData name="Rahul Surve" userId="S::rsurve@stevens.edu::20c5181c-0e42-4db8-b695-c511f25c8fb6" providerId="AD" clId="Web-{CF689A54-C398-078E-B51A-22228263C552}" dt="2022-05-05T01:04:30.648" v="62" actId="1076"/>
        <pc:sldMkLst>
          <pc:docMk/>
          <pc:sldMk cId="2852641848" sldId="262"/>
        </pc:sldMkLst>
        <pc:spChg chg="mod">
          <ac:chgData name="Rahul Surve" userId="S::rsurve@stevens.edu::20c5181c-0e42-4db8-b695-c511f25c8fb6" providerId="AD" clId="Web-{CF689A54-C398-078E-B51A-22228263C552}" dt="2022-05-05T01:04:30.648" v="62" actId="1076"/>
          <ac:spMkLst>
            <pc:docMk/>
            <pc:sldMk cId="2852641848" sldId="262"/>
            <ac:spMk id="4" creationId="{5A653ABD-0D72-AD95-1AED-5451B868D067}"/>
          </ac:spMkLst>
        </pc:spChg>
      </pc:sldChg>
      <pc:sldChg chg="modSp">
        <pc:chgData name="Rahul Surve" userId="S::rsurve@stevens.edu::20c5181c-0e42-4db8-b695-c511f25c8fb6" providerId="AD" clId="Web-{CF689A54-C398-078E-B51A-22228263C552}" dt="2022-05-05T01:02:52.474" v="50" actId="20577"/>
        <pc:sldMkLst>
          <pc:docMk/>
          <pc:sldMk cId="4120042776" sldId="264"/>
        </pc:sldMkLst>
        <pc:spChg chg="mod">
          <ac:chgData name="Rahul Surve" userId="S::rsurve@stevens.edu::20c5181c-0e42-4db8-b695-c511f25c8fb6" providerId="AD" clId="Web-{CF689A54-C398-078E-B51A-22228263C552}" dt="2022-05-05T01:02:52.474" v="50" actId="20577"/>
          <ac:spMkLst>
            <pc:docMk/>
            <pc:sldMk cId="4120042776" sldId="264"/>
            <ac:spMk id="2" creationId="{4E22A158-EBCF-AD5B-5A72-482036DA2DAF}"/>
          </ac:spMkLst>
        </pc:spChg>
      </pc:sldChg>
      <pc:sldChg chg="modSp">
        <pc:chgData name="Rahul Surve" userId="S::rsurve@stevens.edu::20c5181c-0e42-4db8-b695-c511f25c8fb6" providerId="AD" clId="Web-{CF689A54-C398-078E-B51A-22228263C552}" dt="2022-05-05T01:04:54.149" v="67" actId="20577"/>
        <pc:sldMkLst>
          <pc:docMk/>
          <pc:sldMk cId="4250059679" sldId="267"/>
        </pc:sldMkLst>
        <pc:spChg chg="mod">
          <ac:chgData name="Rahul Surve" userId="S::rsurve@stevens.edu::20c5181c-0e42-4db8-b695-c511f25c8fb6" providerId="AD" clId="Web-{CF689A54-C398-078E-B51A-22228263C552}" dt="2022-05-05T01:04:54.149" v="67" actId="20577"/>
          <ac:spMkLst>
            <pc:docMk/>
            <pc:sldMk cId="4250059679" sldId="267"/>
            <ac:spMk id="289" creationId="{00000000-0000-0000-0000-000000000000}"/>
          </ac:spMkLst>
        </pc:spChg>
      </pc:sldChg>
      <pc:sldChg chg="modSp">
        <pc:chgData name="Rahul Surve" userId="S::rsurve@stevens.edu::20c5181c-0e42-4db8-b695-c511f25c8fb6" providerId="AD" clId="Web-{CF689A54-C398-078E-B51A-22228263C552}" dt="2022-05-05T01:05:02.680" v="68" actId="1076"/>
        <pc:sldMkLst>
          <pc:docMk/>
          <pc:sldMk cId="1886507463" sldId="268"/>
        </pc:sldMkLst>
        <pc:spChg chg="mod">
          <ac:chgData name="Rahul Surve" userId="S::rsurve@stevens.edu::20c5181c-0e42-4db8-b695-c511f25c8fb6" providerId="AD" clId="Web-{CF689A54-C398-078E-B51A-22228263C552}" dt="2022-05-05T01:05:02.680" v="68" actId="1076"/>
          <ac:spMkLst>
            <pc:docMk/>
            <pc:sldMk cId="1886507463" sldId="268"/>
            <ac:spMk id="289" creationId="{00000000-0000-0000-0000-000000000000}"/>
          </ac:spMkLst>
        </pc:spChg>
      </pc:sldChg>
      <pc:sldChg chg="modSp">
        <pc:chgData name="Rahul Surve" userId="S::rsurve@stevens.edu::20c5181c-0e42-4db8-b695-c511f25c8fb6" providerId="AD" clId="Web-{CF689A54-C398-078E-B51A-22228263C552}" dt="2022-05-05T01:04:35.742" v="63" actId="1076"/>
        <pc:sldMkLst>
          <pc:docMk/>
          <pc:sldMk cId="3191500143" sldId="269"/>
        </pc:sldMkLst>
        <pc:spChg chg="mod">
          <ac:chgData name="Rahul Surve" userId="S::rsurve@stevens.edu::20c5181c-0e42-4db8-b695-c511f25c8fb6" providerId="AD" clId="Web-{CF689A54-C398-078E-B51A-22228263C552}" dt="2022-05-05T01:04:35.742" v="63" actId="1076"/>
          <ac:spMkLst>
            <pc:docMk/>
            <pc:sldMk cId="3191500143" sldId="269"/>
            <ac:spMk id="4" creationId="{1F49567E-3A3F-C7EF-D3AE-3884FEE5C459}"/>
          </ac:spMkLst>
        </pc:spChg>
      </pc:sldChg>
      <pc:sldChg chg="modSp">
        <pc:chgData name="Rahul Surve" userId="S::rsurve@stevens.edu::20c5181c-0e42-4db8-b695-c511f25c8fb6" providerId="AD" clId="Web-{CF689A54-C398-078E-B51A-22228263C552}" dt="2022-05-05T01:03:31.912" v="57" actId="1076"/>
        <pc:sldMkLst>
          <pc:docMk/>
          <pc:sldMk cId="62118851" sldId="271"/>
        </pc:sldMkLst>
        <pc:spChg chg="mod">
          <ac:chgData name="Rahul Surve" userId="S::rsurve@stevens.edu::20c5181c-0e42-4db8-b695-c511f25c8fb6" providerId="AD" clId="Web-{CF689A54-C398-078E-B51A-22228263C552}" dt="2022-05-05T01:03:31.912" v="57" actId="1076"/>
          <ac:spMkLst>
            <pc:docMk/>
            <pc:sldMk cId="62118851" sldId="271"/>
            <ac:spMk id="5" creationId="{DBE91336-C666-5F1E-5B5C-786575A438CA}"/>
          </ac:spMkLst>
        </pc:spChg>
        <pc:picChg chg="mod">
          <ac:chgData name="Rahul Surve" userId="S::rsurve@stevens.edu::20c5181c-0e42-4db8-b695-c511f25c8fb6" providerId="AD" clId="Web-{CF689A54-C398-078E-B51A-22228263C552}" dt="2022-05-05T01:03:30.412" v="56" actId="1076"/>
          <ac:picMkLst>
            <pc:docMk/>
            <pc:sldMk cId="62118851" sldId="271"/>
            <ac:picMk id="4" creationId="{A6949F2B-9E86-E06E-E746-E5BCA18F2FE5}"/>
          </ac:picMkLst>
        </pc:picChg>
      </pc:sldChg>
      <pc:sldChg chg="modSp">
        <pc:chgData name="Rahul Surve" userId="S::rsurve@stevens.edu::20c5181c-0e42-4db8-b695-c511f25c8fb6" providerId="AD" clId="Web-{CF689A54-C398-078E-B51A-22228263C552}" dt="2022-05-05T01:05:10.040" v="69" actId="1076"/>
        <pc:sldMkLst>
          <pc:docMk/>
          <pc:sldMk cId="554581701" sldId="272"/>
        </pc:sldMkLst>
        <pc:spChg chg="mod">
          <ac:chgData name="Rahul Surve" userId="S::rsurve@stevens.edu::20c5181c-0e42-4db8-b695-c511f25c8fb6" providerId="AD" clId="Web-{CF689A54-C398-078E-B51A-22228263C552}" dt="2022-05-05T01:05:10.040" v="69" actId="1076"/>
          <ac:spMkLst>
            <pc:docMk/>
            <pc:sldMk cId="554581701" sldId="272"/>
            <ac:spMk id="4" creationId="{A6A676B2-5EEA-AE5F-17A3-DA88080378BB}"/>
          </ac:spMkLst>
        </pc:spChg>
      </pc:sldChg>
      <pc:sldChg chg="modSp">
        <pc:chgData name="Rahul Surve" userId="S::rsurve@stevens.edu::20c5181c-0e42-4db8-b695-c511f25c8fb6" providerId="AD" clId="Web-{CF689A54-C398-078E-B51A-22228263C552}" dt="2022-05-05T01:05:21.556" v="70" actId="1076"/>
        <pc:sldMkLst>
          <pc:docMk/>
          <pc:sldMk cId="66588550" sldId="273"/>
        </pc:sldMkLst>
        <pc:spChg chg="mod">
          <ac:chgData name="Rahul Surve" userId="S::rsurve@stevens.edu::20c5181c-0e42-4db8-b695-c511f25c8fb6" providerId="AD" clId="Web-{CF689A54-C398-078E-B51A-22228263C552}" dt="2022-05-05T01:05:21.556" v="70" actId="1076"/>
          <ac:spMkLst>
            <pc:docMk/>
            <pc:sldMk cId="66588550" sldId="273"/>
            <ac:spMk id="4" creationId="{06EC61DD-26C5-5850-5021-F62D7390FE67}"/>
          </ac:spMkLst>
        </pc:spChg>
      </pc:sldChg>
      <pc:sldChg chg="modSp">
        <pc:chgData name="Rahul Surve" userId="S::rsurve@stevens.edu::20c5181c-0e42-4db8-b695-c511f25c8fb6" providerId="AD" clId="Web-{CF689A54-C398-078E-B51A-22228263C552}" dt="2022-05-05T01:04:05.304" v="58" actId="1076"/>
        <pc:sldMkLst>
          <pc:docMk/>
          <pc:sldMk cId="1013809936" sldId="275"/>
        </pc:sldMkLst>
        <pc:spChg chg="mod">
          <ac:chgData name="Rahul Surve" userId="S::rsurve@stevens.edu::20c5181c-0e42-4db8-b695-c511f25c8fb6" providerId="AD" clId="Web-{CF689A54-C398-078E-B51A-22228263C552}" dt="2022-05-05T01:04:05.304" v="58" actId="1076"/>
          <ac:spMkLst>
            <pc:docMk/>
            <pc:sldMk cId="1013809936" sldId="275"/>
            <ac:spMk id="4" creationId="{720CB46D-574A-C1E6-FD2A-CF9491C1DFC5}"/>
          </ac:spMkLst>
        </pc:spChg>
      </pc:sldChg>
      <pc:sldChg chg="modSp">
        <pc:chgData name="Rahul Surve" userId="S::rsurve@stevens.edu::20c5181c-0e42-4db8-b695-c511f25c8fb6" providerId="AD" clId="Web-{CF689A54-C398-078E-B51A-22228263C552}" dt="2022-05-05T01:04:10.335" v="59" actId="1076"/>
        <pc:sldMkLst>
          <pc:docMk/>
          <pc:sldMk cId="2420709308" sldId="277"/>
        </pc:sldMkLst>
        <pc:spChg chg="mod">
          <ac:chgData name="Rahul Surve" userId="S::rsurve@stevens.edu::20c5181c-0e42-4db8-b695-c511f25c8fb6" providerId="AD" clId="Web-{CF689A54-C398-078E-B51A-22228263C552}" dt="2022-05-05T01:04:10.335" v="59" actId="1076"/>
          <ac:spMkLst>
            <pc:docMk/>
            <pc:sldMk cId="2420709308" sldId="277"/>
            <ac:spMk id="4" creationId="{57BA377B-CF8D-BA5F-27DA-7D45365D9614}"/>
          </ac:spMkLst>
        </pc:spChg>
      </pc:sldChg>
      <pc:sldChg chg="modSp">
        <pc:chgData name="Rahul Surve" userId="S::rsurve@stevens.edu::20c5181c-0e42-4db8-b695-c511f25c8fb6" providerId="AD" clId="Web-{CF689A54-C398-078E-B51A-22228263C552}" dt="2022-05-05T01:06:03.729" v="73" actId="20577"/>
        <pc:sldMkLst>
          <pc:docMk/>
          <pc:sldMk cId="1569080223" sldId="280"/>
        </pc:sldMkLst>
        <pc:spChg chg="mod">
          <ac:chgData name="Rahul Surve" userId="S::rsurve@stevens.edu::20c5181c-0e42-4db8-b695-c511f25c8fb6" providerId="AD" clId="Web-{CF689A54-C398-078E-B51A-22228263C552}" dt="2022-05-05T00:59:39.735" v="42" actId="1076"/>
          <ac:spMkLst>
            <pc:docMk/>
            <pc:sldMk cId="1569080223" sldId="280"/>
            <ac:spMk id="3" creationId="{2A28C1E4-DDBD-0932-AD60-5A191D8B5B82}"/>
          </ac:spMkLst>
        </pc:spChg>
        <pc:spChg chg="mod">
          <ac:chgData name="Rahul Surve" userId="S::rsurve@stevens.edu::20c5181c-0e42-4db8-b695-c511f25c8fb6" providerId="AD" clId="Web-{CF689A54-C398-078E-B51A-22228263C552}" dt="2022-05-05T01:06:03.729" v="73" actId="20577"/>
          <ac:spMkLst>
            <pc:docMk/>
            <pc:sldMk cId="1569080223" sldId="280"/>
            <ac:spMk id="4" creationId="{73AC5B24-0EC8-3BC2-79E8-3D118FA4F996}"/>
          </ac:spMkLst>
        </pc:spChg>
      </pc:sldChg>
      <pc:sldChg chg="modSp">
        <pc:chgData name="Rahul Surve" userId="S::rsurve@stevens.edu::20c5181c-0e42-4db8-b695-c511f25c8fb6" providerId="AD" clId="Web-{CF689A54-C398-078E-B51A-22228263C552}" dt="2022-05-05T01:06:34.855" v="77" actId="1076"/>
        <pc:sldMkLst>
          <pc:docMk/>
          <pc:sldMk cId="2086983865" sldId="281"/>
        </pc:sldMkLst>
        <pc:spChg chg="mod">
          <ac:chgData name="Rahul Surve" userId="S::rsurve@stevens.edu::20c5181c-0e42-4db8-b695-c511f25c8fb6" providerId="AD" clId="Web-{CF689A54-C398-078E-B51A-22228263C552}" dt="2022-05-05T01:06:31.480" v="76" actId="1076"/>
          <ac:spMkLst>
            <pc:docMk/>
            <pc:sldMk cId="2086983865" sldId="281"/>
            <ac:spMk id="3" creationId="{9D19BA0A-3589-5C3C-BE22-D1FFDCAB2085}"/>
          </ac:spMkLst>
        </pc:spChg>
        <pc:spChg chg="mod">
          <ac:chgData name="Rahul Surve" userId="S::rsurve@stevens.edu::20c5181c-0e42-4db8-b695-c511f25c8fb6" providerId="AD" clId="Web-{CF689A54-C398-078E-B51A-22228263C552}" dt="2022-05-05T01:06:34.855" v="77" actId="1076"/>
          <ac:spMkLst>
            <pc:docMk/>
            <pc:sldMk cId="2086983865" sldId="281"/>
            <ac:spMk id="4" creationId="{CF3ED90C-9096-7F39-9D81-5CF14F52E1B4}"/>
          </ac:spMkLst>
        </pc:spChg>
      </pc:sldChg>
      <pc:sldChg chg="modSp">
        <pc:chgData name="Rahul Surve" userId="S::rsurve@stevens.edu::20c5181c-0e42-4db8-b695-c511f25c8fb6" providerId="AD" clId="Web-{CF689A54-C398-078E-B51A-22228263C552}" dt="2022-05-05T01:05:54.010" v="72" actId="1076"/>
        <pc:sldMkLst>
          <pc:docMk/>
          <pc:sldMk cId="4126278693" sldId="283"/>
        </pc:sldMkLst>
        <pc:spChg chg="mod">
          <ac:chgData name="Rahul Surve" userId="S::rsurve@stevens.edu::20c5181c-0e42-4db8-b695-c511f25c8fb6" providerId="AD" clId="Web-{CF689A54-C398-078E-B51A-22228263C552}" dt="2022-05-05T01:05:48.838" v="71" actId="1076"/>
          <ac:spMkLst>
            <pc:docMk/>
            <pc:sldMk cId="4126278693" sldId="283"/>
            <ac:spMk id="4" creationId="{E38607D3-11FA-82E5-926E-E7242B9F8528}"/>
          </ac:spMkLst>
        </pc:spChg>
        <pc:picChg chg="mod">
          <ac:chgData name="Rahul Surve" userId="S::rsurve@stevens.edu::20c5181c-0e42-4db8-b695-c511f25c8fb6" providerId="AD" clId="Web-{CF689A54-C398-078E-B51A-22228263C552}" dt="2022-05-05T01:05:54.010" v="72" actId="1076"/>
          <ac:picMkLst>
            <pc:docMk/>
            <pc:sldMk cId="4126278693" sldId="283"/>
            <ac:picMk id="6" creationId="{DFE656E2-9D46-3885-13D8-853693815E69}"/>
          </ac:picMkLst>
        </pc:picChg>
      </pc:sldChg>
      <pc:sldChg chg="addSp modSp">
        <pc:chgData name="Rahul Surve" userId="S::rsurve@stevens.edu::20c5181c-0e42-4db8-b695-c511f25c8fb6" providerId="AD" clId="Web-{CF689A54-C398-078E-B51A-22228263C552}" dt="2022-05-05T01:12:02.738" v="81" actId="1076"/>
        <pc:sldMkLst>
          <pc:docMk/>
          <pc:sldMk cId="2161548519" sldId="284"/>
        </pc:sldMkLst>
        <pc:spChg chg="mod">
          <ac:chgData name="Rahul Surve" userId="S::rsurve@stevens.edu::20c5181c-0e42-4db8-b695-c511f25c8fb6" providerId="AD" clId="Web-{CF689A54-C398-078E-B51A-22228263C552}" dt="2022-05-05T01:03:02.287" v="51" actId="1076"/>
          <ac:spMkLst>
            <pc:docMk/>
            <pc:sldMk cId="2161548519" sldId="284"/>
            <ac:spMk id="4" creationId="{3FA2CC92-5D3C-A5A0-442B-24CF1676AD8E}"/>
          </ac:spMkLst>
        </pc:spChg>
        <pc:spChg chg="mod">
          <ac:chgData name="Rahul Surve" userId="S::rsurve@stevens.edu::20c5181c-0e42-4db8-b695-c511f25c8fb6" providerId="AD" clId="Web-{CF689A54-C398-078E-B51A-22228263C552}" dt="2022-05-05T01:12:02.738" v="81" actId="1076"/>
          <ac:spMkLst>
            <pc:docMk/>
            <pc:sldMk cId="2161548519" sldId="284"/>
            <ac:spMk id="14" creationId="{00CB44AD-9E84-A735-F85B-4630BEAC6146}"/>
          </ac:spMkLst>
        </pc:spChg>
        <pc:picChg chg="add mod">
          <ac:chgData name="Rahul Surve" userId="S::rsurve@stevens.edu::20c5181c-0e42-4db8-b695-c511f25c8fb6" providerId="AD" clId="Web-{CF689A54-C398-078E-B51A-22228263C552}" dt="2022-05-05T01:11:52.628" v="79" actId="1076"/>
          <ac:picMkLst>
            <pc:docMk/>
            <pc:sldMk cId="2161548519" sldId="284"/>
            <ac:picMk id="8" creationId="{2B0DF7D2-144E-0262-8C6C-B5638ED1108A}"/>
          </ac:picMkLst>
        </pc:picChg>
      </pc:sldChg>
      <pc:sldChg chg="addSp modSp">
        <pc:chgData name="Rahul Surve" userId="S::rsurve@stevens.edu::20c5181c-0e42-4db8-b695-c511f25c8fb6" providerId="AD" clId="Web-{CF689A54-C398-078E-B51A-22228263C552}" dt="2022-05-05T01:06:17.917" v="74" actId="1076"/>
        <pc:sldMkLst>
          <pc:docMk/>
          <pc:sldMk cId="1617856820" sldId="285"/>
        </pc:sldMkLst>
        <pc:spChg chg="mod">
          <ac:chgData name="Rahul Surve" userId="S::rsurve@stevens.edu::20c5181c-0e42-4db8-b695-c511f25c8fb6" providerId="AD" clId="Web-{CF689A54-C398-078E-B51A-22228263C552}" dt="2022-05-05T01:06:17.917" v="74" actId="1076"/>
          <ac:spMkLst>
            <pc:docMk/>
            <pc:sldMk cId="1617856820" sldId="285"/>
            <ac:spMk id="3" creationId="{87E85260-6E9D-C878-6E2C-0F6A2124799C}"/>
          </ac:spMkLst>
        </pc:spChg>
        <pc:picChg chg="add mod">
          <ac:chgData name="Rahul Surve" userId="S::rsurve@stevens.edu::20c5181c-0e42-4db8-b695-c511f25c8fb6" providerId="AD" clId="Web-{CF689A54-C398-078E-B51A-22228263C552}" dt="2022-05-05T00:49:12.265" v="0"/>
          <ac:picMkLst>
            <pc:docMk/>
            <pc:sldMk cId="1617856820" sldId="285"/>
            <ac:picMk id="5" creationId="{E23D6771-1886-33CF-5A2E-539D50C99B71}"/>
          </ac:picMkLst>
        </pc:picChg>
      </pc:sldChg>
    </pc:docChg>
  </pc:docChgLst>
  <pc:docChgLst>
    <pc:chgData name="Omkar Kurhade" userId="S::okurhade@stevens.edu::ed40d3dc-b38b-4f4b-9565-d0e3c02718f8" providerId="AD" clId="Web-{A9FA8D57-8D55-21BB-1CFC-F701FE49FB67}"/>
    <pc:docChg chg="addSld delSld modSld sldOrd">
      <pc:chgData name="Omkar Kurhade" userId="S::okurhade@stevens.edu::ed40d3dc-b38b-4f4b-9565-d0e3c02718f8" providerId="AD" clId="Web-{A9FA8D57-8D55-21BB-1CFC-F701FE49FB67}" dt="2022-05-04T23:29:49.159" v="474" actId="1076"/>
      <pc:docMkLst>
        <pc:docMk/>
      </pc:docMkLst>
      <pc:sldChg chg="modSp">
        <pc:chgData name="Omkar Kurhade" userId="S::okurhade@stevens.edu::ed40d3dc-b38b-4f4b-9565-d0e3c02718f8" providerId="AD" clId="Web-{A9FA8D57-8D55-21BB-1CFC-F701FE49FB67}" dt="2022-05-04T22:12:32.789" v="40" actId="20577"/>
        <pc:sldMkLst>
          <pc:docMk/>
          <pc:sldMk cId="912756519" sldId="256"/>
        </pc:sldMkLst>
        <pc:spChg chg="mod">
          <ac:chgData name="Omkar Kurhade" userId="S::okurhade@stevens.edu::ed40d3dc-b38b-4f4b-9565-d0e3c02718f8" providerId="AD" clId="Web-{A9FA8D57-8D55-21BB-1CFC-F701FE49FB67}" dt="2022-05-04T22:12:32.789" v="40" actId="20577"/>
          <ac:spMkLst>
            <pc:docMk/>
            <pc:sldMk cId="912756519" sldId="256"/>
            <ac:spMk id="4" creationId="{00000000-0000-0000-0000-000000000000}"/>
          </ac:spMkLst>
        </pc:spChg>
      </pc:sldChg>
      <pc:sldChg chg="modSp">
        <pc:chgData name="Omkar Kurhade" userId="S::okurhade@stevens.edu::ed40d3dc-b38b-4f4b-9565-d0e3c02718f8" providerId="AD" clId="Web-{A9FA8D57-8D55-21BB-1CFC-F701FE49FB67}" dt="2022-05-04T22:21:18.711" v="105" actId="1076"/>
        <pc:sldMkLst>
          <pc:docMk/>
          <pc:sldMk cId="1815519956" sldId="257"/>
        </pc:sldMkLst>
        <pc:spChg chg="mod">
          <ac:chgData name="Omkar Kurhade" userId="S::okurhade@stevens.edu::ed40d3dc-b38b-4f4b-9565-d0e3c02718f8" providerId="AD" clId="Web-{A9FA8D57-8D55-21BB-1CFC-F701FE49FB67}" dt="2022-05-04T22:21:18.711" v="105" actId="1076"/>
          <ac:spMkLst>
            <pc:docMk/>
            <pc:sldMk cId="1815519956" sldId="257"/>
            <ac:spMk id="4" creationId="{00000000-0000-0000-0000-000000000000}"/>
          </ac:spMkLst>
        </pc:spChg>
      </pc:sldChg>
      <pc:sldChg chg="modSp">
        <pc:chgData name="Omkar Kurhade" userId="S::okurhade@stevens.edu::ed40d3dc-b38b-4f4b-9565-d0e3c02718f8" providerId="AD" clId="Web-{A9FA8D57-8D55-21BB-1CFC-F701FE49FB67}" dt="2022-05-04T22:20:20.397" v="104" actId="20577"/>
        <pc:sldMkLst>
          <pc:docMk/>
          <pc:sldMk cId="1681915407" sldId="259"/>
        </pc:sldMkLst>
        <pc:spChg chg="mod">
          <ac:chgData name="Omkar Kurhade" userId="S::okurhade@stevens.edu::ed40d3dc-b38b-4f4b-9565-d0e3c02718f8" providerId="AD" clId="Web-{A9FA8D57-8D55-21BB-1CFC-F701FE49FB67}" dt="2022-05-04T22:20:20.397" v="104" actId="20577"/>
          <ac:spMkLst>
            <pc:docMk/>
            <pc:sldMk cId="1681915407" sldId="259"/>
            <ac:spMk id="2" creationId="{05BB6F2E-1F6B-9203-9355-0068C9C99E9F}"/>
          </ac:spMkLst>
        </pc:spChg>
      </pc:sldChg>
      <pc:sldChg chg="modSp">
        <pc:chgData name="Omkar Kurhade" userId="S::okurhade@stevens.edu::ed40d3dc-b38b-4f4b-9565-d0e3c02718f8" providerId="AD" clId="Web-{A9FA8D57-8D55-21BB-1CFC-F701FE49FB67}" dt="2022-05-04T22:54:13.987" v="388" actId="20577"/>
        <pc:sldMkLst>
          <pc:docMk/>
          <pc:sldMk cId="2852641848" sldId="262"/>
        </pc:sldMkLst>
        <pc:spChg chg="mod">
          <ac:chgData name="Omkar Kurhade" userId="S::okurhade@stevens.edu::ed40d3dc-b38b-4f4b-9565-d0e3c02718f8" providerId="AD" clId="Web-{A9FA8D57-8D55-21BB-1CFC-F701FE49FB67}" dt="2022-05-04T22:54:13.987" v="388" actId="20577"/>
          <ac:spMkLst>
            <pc:docMk/>
            <pc:sldMk cId="2852641848" sldId="262"/>
            <ac:spMk id="2" creationId="{C4DCBCDC-047A-EDF4-194E-A53AE1DF11CE}"/>
          </ac:spMkLst>
        </pc:spChg>
      </pc:sldChg>
      <pc:sldChg chg="modSp ord">
        <pc:chgData name="Omkar Kurhade" userId="S::okurhade@stevens.edu::ed40d3dc-b38b-4f4b-9565-d0e3c02718f8" providerId="AD" clId="Web-{A9FA8D57-8D55-21BB-1CFC-F701FE49FB67}" dt="2022-05-04T22:33:38.873" v="185"/>
        <pc:sldMkLst>
          <pc:docMk/>
          <pc:sldMk cId="3191500143" sldId="269"/>
        </pc:sldMkLst>
        <pc:picChg chg="mod">
          <ac:chgData name="Omkar Kurhade" userId="S::okurhade@stevens.edu::ed40d3dc-b38b-4f4b-9565-d0e3c02718f8" providerId="AD" clId="Web-{A9FA8D57-8D55-21BB-1CFC-F701FE49FB67}" dt="2022-05-04T18:44:17.111" v="8" actId="1076"/>
          <ac:picMkLst>
            <pc:docMk/>
            <pc:sldMk cId="3191500143" sldId="269"/>
            <ac:picMk id="8" creationId="{32FF146D-1612-0492-16ED-1EF52E57696E}"/>
          </ac:picMkLst>
        </pc:picChg>
        <pc:picChg chg="mod">
          <ac:chgData name="Omkar Kurhade" userId="S::okurhade@stevens.edu::ed40d3dc-b38b-4f4b-9565-d0e3c02718f8" providerId="AD" clId="Web-{A9FA8D57-8D55-21BB-1CFC-F701FE49FB67}" dt="2022-05-04T18:44:19.126" v="9" actId="1076"/>
          <ac:picMkLst>
            <pc:docMk/>
            <pc:sldMk cId="3191500143" sldId="269"/>
            <ac:picMk id="9" creationId="{B93C3714-BA8B-BA67-4C89-DC6E56356A87}"/>
          </ac:picMkLst>
        </pc:picChg>
      </pc:sldChg>
      <pc:sldChg chg="addSp modSp">
        <pc:chgData name="Omkar Kurhade" userId="S::okurhade@stevens.edu::ed40d3dc-b38b-4f4b-9565-d0e3c02718f8" providerId="AD" clId="Web-{A9FA8D57-8D55-21BB-1CFC-F701FE49FB67}" dt="2022-05-04T19:01:38.464" v="27" actId="20577"/>
        <pc:sldMkLst>
          <pc:docMk/>
          <pc:sldMk cId="62118851" sldId="271"/>
        </pc:sldMkLst>
        <pc:spChg chg="add mod">
          <ac:chgData name="Omkar Kurhade" userId="S::okurhade@stevens.edu::ed40d3dc-b38b-4f4b-9565-d0e3c02718f8" providerId="AD" clId="Web-{A9FA8D57-8D55-21BB-1CFC-F701FE49FB67}" dt="2022-05-04T19:01:38.464" v="27" actId="20577"/>
          <ac:spMkLst>
            <pc:docMk/>
            <pc:sldMk cId="62118851" sldId="271"/>
            <ac:spMk id="3" creationId="{2BB91286-CC9B-C922-4616-40F9A72FED21}"/>
          </ac:spMkLst>
        </pc:spChg>
        <pc:picChg chg="mod">
          <ac:chgData name="Omkar Kurhade" userId="S::okurhade@stevens.edu::ed40d3dc-b38b-4f4b-9565-d0e3c02718f8" providerId="AD" clId="Web-{A9FA8D57-8D55-21BB-1CFC-F701FE49FB67}" dt="2022-05-04T19:01:13.354" v="15"/>
          <ac:picMkLst>
            <pc:docMk/>
            <pc:sldMk cId="62118851" sldId="271"/>
            <ac:picMk id="8" creationId="{D29A61E0-52FE-67AD-BA05-AC78D6FC178F}"/>
          </ac:picMkLst>
        </pc:picChg>
      </pc:sldChg>
      <pc:sldChg chg="ord">
        <pc:chgData name="Omkar Kurhade" userId="S::okurhade@stevens.edu::ed40d3dc-b38b-4f4b-9565-d0e3c02718f8" providerId="AD" clId="Web-{A9FA8D57-8D55-21BB-1CFC-F701FE49FB67}" dt="2022-05-04T22:33:27.404" v="183"/>
        <pc:sldMkLst>
          <pc:docMk/>
          <pc:sldMk cId="554581701" sldId="272"/>
        </pc:sldMkLst>
      </pc:sldChg>
      <pc:sldChg chg="ord">
        <pc:chgData name="Omkar Kurhade" userId="S::okurhade@stevens.edu::ed40d3dc-b38b-4f4b-9565-d0e3c02718f8" providerId="AD" clId="Web-{A9FA8D57-8D55-21BB-1CFC-F701FE49FB67}" dt="2022-05-04T22:33:29.482" v="184"/>
        <pc:sldMkLst>
          <pc:docMk/>
          <pc:sldMk cId="66588550" sldId="273"/>
        </pc:sldMkLst>
      </pc:sldChg>
      <pc:sldChg chg="modSp">
        <pc:chgData name="Omkar Kurhade" userId="S::okurhade@stevens.edu::ed40d3dc-b38b-4f4b-9565-d0e3c02718f8" providerId="AD" clId="Web-{A9FA8D57-8D55-21BB-1CFC-F701FE49FB67}" dt="2022-05-04T22:24:29.091" v="148" actId="20577"/>
        <pc:sldMkLst>
          <pc:docMk/>
          <pc:sldMk cId="1259884249" sldId="274"/>
        </pc:sldMkLst>
        <pc:spChg chg="mod">
          <ac:chgData name="Omkar Kurhade" userId="S::okurhade@stevens.edu::ed40d3dc-b38b-4f4b-9565-d0e3c02718f8" providerId="AD" clId="Web-{A9FA8D57-8D55-21BB-1CFC-F701FE49FB67}" dt="2022-05-04T22:24:29.091" v="148" actId="20577"/>
          <ac:spMkLst>
            <pc:docMk/>
            <pc:sldMk cId="1259884249" sldId="274"/>
            <ac:spMk id="4" creationId="{FB3574F9-A63D-4A28-8E38-1BBEAEF96EAC}"/>
          </ac:spMkLst>
        </pc:spChg>
      </pc:sldChg>
      <pc:sldChg chg="modSp new">
        <pc:chgData name="Omkar Kurhade" userId="S::okurhade@stevens.edu::ed40d3dc-b38b-4f4b-9565-d0e3c02718f8" providerId="AD" clId="Web-{A9FA8D57-8D55-21BB-1CFC-F701FE49FB67}" dt="2022-05-04T22:38:55.554" v="235" actId="1076"/>
        <pc:sldMkLst>
          <pc:docMk/>
          <pc:sldMk cId="1013809936" sldId="275"/>
        </pc:sldMkLst>
        <pc:spChg chg="mod">
          <ac:chgData name="Omkar Kurhade" userId="S::okurhade@stevens.edu::ed40d3dc-b38b-4f4b-9565-d0e3c02718f8" providerId="AD" clId="Web-{A9FA8D57-8D55-21BB-1CFC-F701FE49FB67}" dt="2022-05-04T22:22:59.855" v="110" actId="20577"/>
          <ac:spMkLst>
            <pc:docMk/>
            <pc:sldMk cId="1013809936" sldId="275"/>
            <ac:spMk id="4" creationId="{720CB46D-574A-C1E6-FD2A-CF9491C1DFC5}"/>
          </ac:spMkLst>
        </pc:spChg>
        <pc:picChg chg="mod modCrop">
          <ac:chgData name="Omkar Kurhade" userId="S::okurhade@stevens.edu::ed40d3dc-b38b-4f4b-9565-d0e3c02718f8" providerId="AD" clId="Web-{A9FA8D57-8D55-21BB-1CFC-F701FE49FB67}" dt="2022-05-04T22:38:55.554" v="235" actId="1076"/>
          <ac:picMkLst>
            <pc:docMk/>
            <pc:sldMk cId="1013809936" sldId="275"/>
            <ac:picMk id="7" creationId="{F50FE3FB-DCBB-2398-3213-F09E811F345F}"/>
          </ac:picMkLst>
        </pc:picChg>
      </pc:sldChg>
      <pc:sldChg chg="modSp new">
        <pc:chgData name="Omkar Kurhade" userId="S::okurhade@stevens.edu::ed40d3dc-b38b-4f4b-9565-d0e3c02718f8" providerId="AD" clId="Web-{A9FA8D57-8D55-21BB-1CFC-F701FE49FB67}" dt="2022-05-04T23:14:18.366" v="441" actId="20577"/>
        <pc:sldMkLst>
          <pc:docMk/>
          <pc:sldMk cId="3629656277" sldId="276"/>
        </pc:sldMkLst>
        <pc:spChg chg="mod">
          <ac:chgData name="Omkar Kurhade" userId="S::okurhade@stevens.edu::ed40d3dc-b38b-4f4b-9565-d0e3c02718f8" providerId="AD" clId="Web-{A9FA8D57-8D55-21BB-1CFC-F701FE49FB67}" dt="2022-05-04T22:25:11.624" v="182" actId="20577"/>
          <ac:spMkLst>
            <pc:docMk/>
            <pc:sldMk cId="3629656277" sldId="276"/>
            <ac:spMk id="4" creationId="{89656BB6-5962-8A72-1C5C-EE6EAB02E5E5}"/>
          </ac:spMkLst>
        </pc:spChg>
        <pc:spChg chg="mod">
          <ac:chgData name="Omkar Kurhade" userId="S::okurhade@stevens.edu::ed40d3dc-b38b-4f4b-9565-d0e3c02718f8" providerId="AD" clId="Web-{A9FA8D57-8D55-21BB-1CFC-F701FE49FB67}" dt="2022-05-04T23:14:18.366" v="441" actId="20577"/>
          <ac:spMkLst>
            <pc:docMk/>
            <pc:sldMk cId="3629656277" sldId="276"/>
            <ac:spMk id="12" creationId="{BC79C9AD-327E-2DD8-9527-5900014A2243}"/>
          </ac:spMkLst>
        </pc:spChg>
      </pc:sldChg>
      <pc:sldChg chg="new del">
        <pc:chgData name="Omkar Kurhade" userId="S::okurhade@stevens.edu::ed40d3dc-b38b-4f4b-9565-d0e3c02718f8" providerId="AD" clId="Web-{A9FA8D57-8D55-21BB-1CFC-F701FE49FB67}" dt="2022-05-04T22:23:18.089" v="122"/>
        <pc:sldMkLst>
          <pc:docMk/>
          <pc:sldMk cId="2221789947" sldId="277"/>
        </pc:sldMkLst>
      </pc:sldChg>
      <pc:sldChg chg="modSp new">
        <pc:chgData name="Omkar Kurhade" userId="S::okurhade@stevens.edu::ed40d3dc-b38b-4f4b-9565-d0e3c02718f8" providerId="AD" clId="Web-{A9FA8D57-8D55-21BB-1CFC-F701FE49FB67}" dt="2022-05-04T22:23:33.230" v="137" actId="20577"/>
        <pc:sldMkLst>
          <pc:docMk/>
          <pc:sldMk cId="2420709308" sldId="277"/>
        </pc:sldMkLst>
        <pc:spChg chg="mod">
          <ac:chgData name="Omkar Kurhade" userId="S::okurhade@stevens.edu::ed40d3dc-b38b-4f4b-9565-d0e3c02718f8" providerId="AD" clId="Web-{A9FA8D57-8D55-21BB-1CFC-F701FE49FB67}" dt="2022-05-04T22:23:33.230" v="137" actId="20577"/>
          <ac:spMkLst>
            <pc:docMk/>
            <pc:sldMk cId="2420709308" sldId="277"/>
            <ac:spMk id="4" creationId="{57BA377B-CF8D-BA5F-27DA-7D45365D9614}"/>
          </ac:spMkLst>
        </pc:spChg>
      </pc:sldChg>
      <pc:sldChg chg="modSp">
        <pc:chgData name="Omkar Kurhade" userId="S::okurhade@stevens.edu::ed40d3dc-b38b-4f4b-9565-d0e3c02718f8" providerId="AD" clId="Web-{A9FA8D57-8D55-21BB-1CFC-F701FE49FB67}" dt="2022-05-04T22:36:23.159" v="231" actId="1076"/>
        <pc:sldMkLst>
          <pc:docMk/>
          <pc:sldMk cId="498671519" sldId="278"/>
        </pc:sldMkLst>
        <pc:picChg chg="mod">
          <ac:chgData name="Omkar Kurhade" userId="S::okurhade@stevens.edu::ed40d3dc-b38b-4f4b-9565-d0e3c02718f8" providerId="AD" clId="Web-{A9FA8D57-8D55-21BB-1CFC-F701FE49FB67}" dt="2022-05-04T22:36:23.159" v="231" actId="1076"/>
          <ac:picMkLst>
            <pc:docMk/>
            <pc:sldMk cId="498671519" sldId="278"/>
            <ac:picMk id="8" creationId="{40B3D55F-F80E-A52A-B476-01950E26FD92}"/>
          </ac:picMkLst>
        </pc:picChg>
      </pc:sldChg>
      <pc:sldChg chg="addSp delSp modSp new del">
        <pc:chgData name="Omkar Kurhade" userId="S::okurhade@stevens.edu::ed40d3dc-b38b-4f4b-9565-d0e3c02718f8" providerId="AD" clId="Web-{A9FA8D57-8D55-21BB-1CFC-F701FE49FB67}" dt="2022-05-04T23:27:50.515" v="463"/>
        <pc:sldMkLst>
          <pc:docMk/>
          <pc:sldMk cId="2825600634" sldId="279"/>
        </pc:sldMkLst>
        <pc:spChg chg="mod">
          <ac:chgData name="Omkar Kurhade" userId="S::okurhade@stevens.edu::ed40d3dc-b38b-4f4b-9565-d0e3c02718f8" providerId="AD" clId="Web-{A9FA8D57-8D55-21BB-1CFC-F701FE49FB67}" dt="2022-05-04T23:10:55.032" v="403" actId="20577"/>
          <ac:spMkLst>
            <pc:docMk/>
            <pc:sldMk cId="2825600634" sldId="279"/>
            <ac:spMk id="3" creationId="{4D002529-BA8E-DFFA-F23E-03E850736C51}"/>
          </ac:spMkLst>
        </pc:spChg>
        <pc:spChg chg="mod">
          <ac:chgData name="Omkar Kurhade" userId="S::okurhade@stevens.edu::ed40d3dc-b38b-4f4b-9565-d0e3c02718f8" providerId="AD" clId="Web-{A9FA8D57-8D55-21BB-1CFC-F701FE49FB67}" dt="2022-05-04T23:10:09.078" v="399" actId="20577"/>
          <ac:spMkLst>
            <pc:docMk/>
            <pc:sldMk cId="2825600634" sldId="279"/>
            <ac:spMk id="4" creationId="{E38607D3-11FA-82E5-926E-E7242B9F8528}"/>
          </ac:spMkLst>
        </pc:spChg>
        <pc:picChg chg="add del mod">
          <ac:chgData name="Omkar Kurhade" userId="S::okurhade@stevens.edu::ed40d3dc-b38b-4f4b-9565-d0e3c02718f8" providerId="AD" clId="Web-{A9FA8D57-8D55-21BB-1CFC-F701FE49FB67}" dt="2022-05-04T23:11:01.688" v="405"/>
          <ac:picMkLst>
            <pc:docMk/>
            <pc:sldMk cId="2825600634" sldId="279"/>
            <ac:picMk id="5" creationId="{980326D6-EE81-E7E9-8C89-8FB7CFCD2461}"/>
          </ac:picMkLst>
        </pc:picChg>
        <pc:picChg chg="add del mod">
          <ac:chgData name="Omkar Kurhade" userId="S::okurhade@stevens.edu::ed40d3dc-b38b-4f4b-9565-d0e3c02718f8" providerId="AD" clId="Web-{A9FA8D57-8D55-21BB-1CFC-F701FE49FB67}" dt="2022-05-04T23:15:33.446" v="443"/>
          <ac:picMkLst>
            <pc:docMk/>
            <pc:sldMk cId="2825600634" sldId="279"/>
            <ac:picMk id="6" creationId="{8CCC8C45-F3F2-4F5E-CA16-A1874B71A08B}"/>
          </ac:picMkLst>
        </pc:picChg>
        <pc:picChg chg="add del mod">
          <ac:chgData name="Omkar Kurhade" userId="S::okurhade@stevens.edu::ed40d3dc-b38b-4f4b-9565-d0e3c02718f8" providerId="AD" clId="Web-{A9FA8D57-8D55-21BB-1CFC-F701FE49FB67}" dt="2022-05-04T23:15:51.572" v="445"/>
          <ac:picMkLst>
            <pc:docMk/>
            <pc:sldMk cId="2825600634" sldId="279"/>
            <ac:picMk id="7" creationId="{E3C863E9-40E4-9D7F-9804-4455643494CD}"/>
          </ac:picMkLst>
        </pc:picChg>
        <pc:picChg chg="add del mod">
          <ac:chgData name="Omkar Kurhade" userId="S::okurhade@stevens.edu::ed40d3dc-b38b-4f4b-9565-d0e3c02718f8" providerId="AD" clId="Web-{A9FA8D57-8D55-21BB-1CFC-F701FE49FB67}" dt="2022-05-04T23:17:28.215" v="451"/>
          <ac:picMkLst>
            <pc:docMk/>
            <pc:sldMk cId="2825600634" sldId="279"/>
            <ac:picMk id="8" creationId="{AB294F8F-5546-3293-1DCC-80952E7C06C8}"/>
          </ac:picMkLst>
        </pc:picChg>
        <pc:picChg chg="add del mod">
          <ac:chgData name="Omkar Kurhade" userId="S::okurhade@stevens.edu::ed40d3dc-b38b-4f4b-9565-d0e3c02718f8" providerId="AD" clId="Web-{A9FA8D57-8D55-21BB-1CFC-F701FE49FB67}" dt="2022-05-04T23:27:04.982" v="458"/>
          <ac:picMkLst>
            <pc:docMk/>
            <pc:sldMk cId="2825600634" sldId="279"/>
            <ac:picMk id="9" creationId="{90EAF7C7-0B91-9E67-59CD-283C4F70B004}"/>
          </ac:picMkLst>
        </pc:picChg>
        <pc:picChg chg="add del mod">
          <ac:chgData name="Omkar Kurhade" userId="S::okurhade@stevens.edu::ed40d3dc-b38b-4f4b-9565-d0e3c02718f8" providerId="AD" clId="Web-{A9FA8D57-8D55-21BB-1CFC-F701FE49FB67}" dt="2022-05-04T23:27:24.936" v="460"/>
          <ac:picMkLst>
            <pc:docMk/>
            <pc:sldMk cId="2825600634" sldId="279"/>
            <ac:picMk id="10" creationId="{769ED369-5772-4082-85D2-4A4B9C2D2C76}"/>
          </ac:picMkLst>
        </pc:picChg>
      </pc:sldChg>
      <pc:sldChg chg="new del">
        <pc:chgData name="Omkar Kurhade" userId="S::okurhade@stevens.edu::ed40d3dc-b38b-4f4b-9565-d0e3c02718f8" providerId="AD" clId="Web-{A9FA8D57-8D55-21BB-1CFC-F701FE49FB67}" dt="2022-05-04T22:34:16.109" v="187"/>
        <pc:sldMkLst>
          <pc:docMk/>
          <pc:sldMk cId="1018483801" sldId="280"/>
        </pc:sldMkLst>
      </pc:sldChg>
      <pc:sldChg chg="modSp new">
        <pc:chgData name="Omkar Kurhade" userId="S::okurhade@stevens.edu::ed40d3dc-b38b-4f4b-9565-d0e3c02718f8" providerId="AD" clId="Web-{A9FA8D57-8D55-21BB-1CFC-F701FE49FB67}" dt="2022-05-04T22:34:43.078" v="219" actId="20577"/>
        <pc:sldMkLst>
          <pc:docMk/>
          <pc:sldMk cId="1569080223" sldId="280"/>
        </pc:sldMkLst>
        <pc:spChg chg="mod">
          <ac:chgData name="Omkar Kurhade" userId="S::okurhade@stevens.edu::ed40d3dc-b38b-4f4b-9565-d0e3c02718f8" providerId="AD" clId="Web-{A9FA8D57-8D55-21BB-1CFC-F701FE49FB67}" dt="2022-05-04T22:34:43.078" v="219" actId="20577"/>
          <ac:spMkLst>
            <pc:docMk/>
            <pc:sldMk cId="1569080223" sldId="280"/>
            <ac:spMk id="4" creationId="{73AC5B24-0EC8-3BC2-79E8-3D118FA4F996}"/>
          </ac:spMkLst>
        </pc:spChg>
      </pc:sldChg>
      <pc:sldChg chg="modSp new">
        <pc:chgData name="Omkar Kurhade" userId="S::okurhade@stevens.edu::ed40d3dc-b38b-4f4b-9565-d0e3c02718f8" providerId="AD" clId="Web-{A9FA8D57-8D55-21BB-1CFC-F701FE49FB67}" dt="2022-05-04T22:35:18.423" v="230" actId="20577"/>
        <pc:sldMkLst>
          <pc:docMk/>
          <pc:sldMk cId="2086983865" sldId="281"/>
        </pc:sldMkLst>
        <pc:spChg chg="mod">
          <ac:chgData name="Omkar Kurhade" userId="S::okurhade@stevens.edu::ed40d3dc-b38b-4f4b-9565-d0e3c02718f8" providerId="AD" clId="Web-{A9FA8D57-8D55-21BB-1CFC-F701FE49FB67}" dt="2022-05-04T22:35:18.423" v="230" actId="20577"/>
          <ac:spMkLst>
            <pc:docMk/>
            <pc:sldMk cId="2086983865" sldId="281"/>
            <ac:spMk id="4" creationId="{CF3ED90C-9096-7F39-9D81-5CF14F52E1B4}"/>
          </ac:spMkLst>
        </pc:spChg>
      </pc:sldChg>
      <pc:sldChg chg="modSp new">
        <pc:chgData name="Omkar Kurhade" userId="S::okurhade@stevens.edu::ed40d3dc-b38b-4f4b-9565-d0e3c02718f8" providerId="AD" clId="Web-{A9FA8D57-8D55-21BB-1CFC-F701FE49FB67}" dt="2022-05-04T22:49:31.729" v="376" actId="20577"/>
        <pc:sldMkLst>
          <pc:docMk/>
          <pc:sldMk cId="957694599" sldId="282"/>
        </pc:sldMkLst>
        <pc:spChg chg="mod">
          <ac:chgData name="Omkar Kurhade" userId="S::okurhade@stevens.edu::ed40d3dc-b38b-4f4b-9565-d0e3c02718f8" providerId="AD" clId="Web-{A9FA8D57-8D55-21BB-1CFC-F701FE49FB67}" dt="2022-05-04T22:49:31.729" v="376" actId="20577"/>
          <ac:spMkLst>
            <pc:docMk/>
            <pc:sldMk cId="957694599" sldId="282"/>
            <ac:spMk id="3" creationId="{921D2FAD-5ADB-6013-2094-5C3D864FF18A}"/>
          </ac:spMkLst>
        </pc:spChg>
        <pc:spChg chg="mod">
          <ac:chgData name="Omkar Kurhade" userId="S::okurhade@stevens.edu::ed40d3dc-b38b-4f4b-9565-d0e3c02718f8" providerId="AD" clId="Web-{A9FA8D57-8D55-21BB-1CFC-F701FE49FB67}" dt="2022-05-04T22:45:05.706" v="241" actId="20577"/>
          <ac:spMkLst>
            <pc:docMk/>
            <pc:sldMk cId="957694599" sldId="282"/>
            <ac:spMk id="4" creationId="{815D5B87-F9D3-E804-64D8-5149E55C0002}"/>
          </ac:spMkLst>
        </pc:spChg>
      </pc:sldChg>
      <pc:sldChg chg="addSp delSp modSp add replId">
        <pc:chgData name="Omkar Kurhade" userId="S::okurhade@stevens.edu::ed40d3dc-b38b-4f4b-9565-d0e3c02718f8" providerId="AD" clId="Web-{A9FA8D57-8D55-21BB-1CFC-F701FE49FB67}" dt="2022-05-04T23:29:49.159" v="474" actId="1076"/>
        <pc:sldMkLst>
          <pc:docMk/>
          <pc:sldMk cId="4126278693" sldId="283"/>
        </pc:sldMkLst>
        <pc:spChg chg="add del mod">
          <ac:chgData name="Omkar Kurhade" userId="S::okurhade@stevens.edu::ed40d3dc-b38b-4f4b-9565-d0e3c02718f8" providerId="AD" clId="Web-{A9FA8D57-8D55-21BB-1CFC-F701FE49FB67}" dt="2022-05-04T23:29:14.298" v="470"/>
          <ac:spMkLst>
            <pc:docMk/>
            <pc:sldMk cId="4126278693" sldId="283"/>
            <ac:spMk id="3" creationId="{D3F3127C-C8CB-7CAD-4C76-D5A05EC062F5}"/>
          </ac:spMkLst>
        </pc:spChg>
        <pc:picChg chg="add mod">
          <ac:chgData name="Omkar Kurhade" userId="S::okurhade@stevens.edu::ed40d3dc-b38b-4f4b-9565-d0e3c02718f8" providerId="AD" clId="Web-{A9FA8D57-8D55-21BB-1CFC-F701FE49FB67}" dt="2022-05-04T23:29:49.159" v="474" actId="1076"/>
          <ac:picMkLst>
            <pc:docMk/>
            <pc:sldMk cId="4126278693" sldId="283"/>
            <ac:picMk id="5" creationId="{BA29267D-D980-1BDC-B36D-81760F922FB3}"/>
          </ac:picMkLst>
        </pc:picChg>
      </pc:sldChg>
      <pc:sldChg chg="add del replId">
        <pc:chgData name="Omkar Kurhade" userId="S::okurhade@stevens.edu::ed40d3dc-b38b-4f4b-9565-d0e3c02718f8" providerId="AD" clId="Web-{A9FA8D57-8D55-21BB-1CFC-F701FE49FB67}" dt="2022-05-04T23:27:53.530" v="464"/>
        <pc:sldMkLst>
          <pc:docMk/>
          <pc:sldMk cId="2021903909" sldId="284"/>
        </pc:sldMkLst>
      </pc:sldChg>
    </pc:docChg>
  </pc:docChgLst>
  <pc:docChgLst>
    <pc:chgData name="Sarthak Dhaneshwar" userId="S::sdhanesh@stevens.edu::b48d704a-5c7f-41d4-a692-35b53f298200" providerId="AD" clId="Web-{541C5DB9-078E-CD3F-F49C-BA66202AA37C}"/>
    <pc:docChg chg="addSld delSld modSld sldOrd">
      <pc:chgData name="Sarthak Dhaneshwar" userId="S::sdhanesh@stevens.edu::b48d704a-5c7f-41d4-a692-35b53f298200" providerId="AD" clId="Web-{541C5DB9-078E-CD3F-F49C-BA66202AA37C}" dt="2022-05-05T01:08:41.540" v="2447" actId="20577"/>
      <pc:docMkLst>
        <pc:docMk/>
      </pc:docMkLst>
      <pc:sldChg chg="addSp delSp modSp">
        <pc:chgData name="Sarthak Dhaneshwar" userId="S::sdhanesh@stevens.edu::b48d704a-5c7f-41d4-a692-35b53f298200" providerId="AD" clId="Web-{541C5DB9-078E-CD3F-F49C-BA66202AA37C}" dt="2022-05-04T23:52:34.455" v="1927" actId="1076"/>
        <pc:sldMkLst>
          <pc:docMk/>
          <pc:sldMk cId="912756519" sldId="256"/>
        </pc:sldMkLst>
        <pc:spChg chg="mod">
          <ac:chgData name="Sarthak Dhaneshwar" userId="S::sdhanesh@stevens.edu::b48d704a-5c7f-41d4-a692-35b53f298200" providerId="AD" clId="Web-{541C5DB9-078E-CD3F-F49C-BA66202AA37C}" dt="2022-05-04T22:14:05.540" v="585" actId="1076"/>
          <ac:spMkLst>
            <pc:docMk/>
            <pc:sldMk cId="912756519" sldId="256"/>
            <ac:spMk id="2" creationId="{00000000-0000-0000-0000-000000000000}"/>
          </ac:spMkLst>
        </pc:spChg>
        <pc:spChg chg="del mod">
          <ac:chgData name="Sarthak Dhaneshwar" userId="S::sdhanesh@stevens.edu::b48d704a-5c7f-41d4-a692-35b53f298200" providerId="AD" clId="Web-{541C5DB9-078E-CD3F-F49C-BA66202AA37C}" dt="2022-05-04T21:51:36.011" v="118"/>
          <ac:spMkLst>
            <pc:docMk/>
            <pc:sldMk cId="912756519" sldId="256"/>
            <ac:spMk id="3" creationId="{00000000-0000-0000-0000-000000000000}"/>
          </ac:spMkLst>
        </pc:spChg>
        <pc:spChg chg="mod">
          <ac:chgData name="Sarthak Dhaneshwar" userId="S::sdhanesh@stevens.edu::b48d704a-5c7f-41d4-a692-35b53f298200" providerId="AD" clId="Web-{541C5DB9-078E-CD3F-F49C-BA66202AA37C}" dt="2022-05-04T22:14:01.056" v="584" actId="1076"/>
          <ac:spMkLst>
            <pc:docMk/>
            <pc:sldMk cId="912756519" sldId="256"/>
            <ac:spMk id="4" creationId="{00000000-0000-0000-0000-000000000000}"/>
          </ac:spMkLst>
        </pc:spChg>
        <pc:picChg chg="add del mod">
          <ac:chgData name="Sarthak Dhaneshwar" userId="S::sdhanesh@stevens.edu::b48d704a-5c7f-41d4-a692-35b53f298200" providerId="AD" clId="Web-{541C5DB9-078E-CD3F-F49C-BA66202AA37C}" dt="2022-05-04T21:48:33.569" v="105"/>
          <ac:picMkLst>
            <pc:docMk/>
            <pc:sldMk cId="912756519" sldId="256"/>
            <ac:picMk id="5" creationId="{039E1E0D-B772-FB1C-C8D6-F32622671036}"/>
          </ac:picMkLst>
        </pc:picChg>
        <pc:picChg chg="mod">
          <ac:chgData name="Sarthak Dhaneshwar" userId="S::sdhanesh@stevens.edu::b48d704a-5c7f-41d4-a692-35b53f298200" providerId="AD" clId="Web-{541C5DB9-078E-CD3F-F49C-BA66202AA37C}" dt="2022-05-04T23:52:34.455" v="1927" actId="1076"/>
          <ac:picMkLst>
            <pc:docMk/>
            <pc:sldMk cId="912756519" sldId="256"/>
            <ac:picMk id="5" creationId="{4D892E9B-D63F-C6F5-A777-8ABACFBCA1E2}"/>
          </ac:picMkLst>
        </pc:picChg>
        <pc:picChg chg="add del mod">
          <ac:chgData name="Sarthak Dhaneshwar" userId="S::sdhanesh@stevens.edu::b48d704a-5c7f-41d4-a692-35b53f298200" providerId="AD" clId="Web-{541C5DB9-078E-CD3F-F49C-BA66202AA37C}" dt="2022-05-04T21:48:32.178" v="104"/>
          <ac:picMkLst>
            <pc:docMk/>
            <pc:sldMk cId="912756519" sldId="256"/>
            <ac:picMk id="6" creationId="{877B7C24-E860-7812-A338-78FA102937F7}"/>
          </ac:picMkLst>
        </pc:picChg>
        <pc:picChg chg="add mod">
          <ac:chgData name="Sarthak Dhaneshwar" userId="S::sdhanesh@stevens.edu::b48d704a-5c7f-41d4-a692-35b53f298200" providerId="AD" clId="Web-{541C5DB9-078E-CD3F-F49C-BA66202AA37C}" dt="2022-05-04T22:17:00.341" v="605" actId="1076"/>
          <ac:picMkLst>
            <pc:docMk/>
            <pc:sldMk cId="912756519" sldId="256"/>
            <ac:picMk id="7" creationId="{9B5B0603-201C-24F7-0D7A-34833FD8C527}"/>
          </ac:picMkLst>
        </pc:picChg>
        <pc:picChg chg="add mod ord">
          <ac:chgData name="Sarthak Dhaneshwar" userId="S::sdhanesh@stevens.edu::b48d704a-5c7f-41d4-a692-35b53f298200" providerId="AD" clId="Web-{541C5DB9-078E-CD3F-F49C-BA66202AA37C}" dt="2022-05-04T22:14:10.915" v="586" actId="1076"/>
          <ac:picMkLst>
            <pc:docMk/>
            <pc:sldMk cId="912756519" sldId="256"/>
            <ac:picMk id="8" creationId="{C725EC3C-8E93-7DB4-3436-87B7D04FAE14}"/>
          </ac:picMkLst>
        </pc:picChg>
      </pc:sldChg>
      <pc:sldChg chg="addSp delSp modSp">
        <pc:chgData name="Sarthak Dhaneshwar" userId="S::sdhanesh@stevens.edu::b48d704a-5c7f-41d4-a692-35b53f298200" providerId="AD" clId="Web-{541C5DB9-078E-CD3F-F49C-BA66202AA37C}" dt="2022-05-05T00:00:39.262" v="2041" actId="20577"/>
        <pc:sldMkLst>
          <pc:docMk/>
          <pc:sldMk cId="1815519956" sldId="257"/>
        </pc:sldMkLst>
        <pc:spChg chg="mod">
          <ac:chgData name="Sarthak Dhaneshwar" userId="S::sdhanesh@stevens.edu::b48d704a-5c7f-41d4-a692-35b53f298200" providerId="AD" clId="Web-{541C5DB9-078E-CD3F-F49C-BA66202AA37C}" dt="2022-05-05T00:00:31.403" v="2030" actId="20577"/>
          <ac:spMkLst>
            <pc:docMk/>
            <pc:sldMk cId="1815519956" sldId="257"/>
            <ac:spMk id="2" creationId="{00000000-0000-0000-0000-000000000000}"/>
          </ac:spMkLst>
        </pc:spChg>
        <pc:spChg chg="mod">
          <ac:chgData name="Sarthak Dhaneshwar" userId="S::sdhanesh@stevens.edu::b48d704a-5c7f-41d4-a692-35b53f298200" providerId="AD" clId="Web-{541C5DB9-078E-CD3F-F49C-BA66202AA37C}" dt="2022-05-05T00:00:39.262" v="2041" actId="20577"/>
          <ac:spMkLst>
            <pc:docMk/>
            <pc:sldMk cId="1815519956" sldId="257"/>
            <ac:spMk id="4" creationId="{00000000-0000-0000-0000-000000000000}"/>
          </ac:spMkLst>
        </pc:spChg>
        <pc:picChg chg="add del mod">
          <ac:chgData name="Sarthak Dhaneshwar" userId="S::sdhanesh@stevens.edu::b48d704a-5c7f-41d4-a692-35b53f298200" providerId="AD" clId="Web-{541C5DB9-078E-CD3F-F49C-BA66202AA37C}" dt="2022-05-04T22:24:10.444" v="664"/>
          <ac:picMkLst>
            <pc:docMk/>
            <pc:sldMk cId="1815519956" sldId="257"/>
            <ac:picMk id="5" creationId="{D977902D-7A35-1E77-5C69-0A8AD9993DAF}"/>
          </ac:picMkLst>
        </pc:picChg>
        <pc:picChg chg="mod">
          <ac:chgData name="Sarthak Dhaneshwar" userId="S::sdhanesh@stevens.edu::b48d704a-5c7f-41d4-a692-35b53f298200" providerId="AD" clId="Web-{541C5DB9-078E-CD3F-F49C-BA66202AA37C}" dt="2022-05-04T22:35:26.943" v="735" actId="1076"/>
          <ac:picMkLst>
            <pc:docMk/>
            <pc:sldMk cId="1815519956" sldId="257"/>
            <ac:picMk id="6" creationId="{359EAE37-FD53-F51C-0D08-009FBF261510}"/>
          </ac:picMkLst>
        </pc:picChg>
      </pc:sldChg>
      <pc:sldChg chg="delSp">
        <pc:chgData name="Sarthak Dhaneshwar" userId="S::sdhanesh@stevens.edu::b48d704a-5c7f-41d4-a692-35b53f298200" providerId="AD" clId="Web-{541C5DB9-078E-CD3F-F49C-BA66202AA37C}" dt="2022-05-04T23:04:53.534" v="896"/>
        <pc:sldMkLst>
          <pc:docMk/>
          <pc:sldMk cId="2029764053" sldId="258"/>
        </pc:sldMkLst>
        <pc:spChg chg="del">
          <ac:chgData name="Sarthak Dhaneshwar" userId="S::sdhanesh@stevens.edu::b48d704a-5c7f-41d4-a692-35b53f298200" providerId="AD" clId="Web-{541C5DB9-078E-CD3F-F49C-BA66202AA37C}" dt="2022-05-04T23:04:53.534" v="896"/>
          <ac:spMkLst>
            <pc:docMk/>
            <pc:sldMk cId="2029764053" sldId="258"/>
            <ac:spMk id="2" creationId="{00000000-0000-0000-0000-000000000000}"/>
          </ac:spMkLst>
        </pc:spChg>
      </pc:sldChg>
      <pc:sldChg chg="addSp delSp modSp">
        <pc:chgData name="Sarthak Dhaneshwar" userId="S::sdhanesh@stevens.edu::b48d704a-5c7f-41d4-a692-35b53f298200" providerId="AD" clId="Web-{541C5DB9-078E-CD3F-F49C-BA66202AA37C}" dt="2022-05-04T23:35:49.011" v="1704" actId="1076"/>
        <pc:sldMkLst>
          <pc:docMk/>
          <pc:sldMk cId="1681915407" sldId="259"/>
        </pc:sldMkLst>
        <pc:spChg chg="mod">
          <ac:chgData name="Sarthak Dhaneshwar" userId="S::sdhanesh@stevens.edu::b48d704a-5c7f-41d4-a692-35b53f298200" providerId="AD" clId="Web-{541C5DB9-078E-CD3F-F49C-BA66202AA37C}" dt="2022-05-04T22:13:18.570" v="582" actId="20577"/>
          <ac:spMkLst>
            <pc:docMk/>
            <pc:sldMk cId="1681915407" sldId="259"/>
            <ac:spMk id="2" creationId="{05BB6F2E-1F6B-9203-9355-0068C9C99E9F}"/>
          </ac:spMkLst>
        </pc:spChg>
        <pc:spChg chg="mod">
          <ac:chgData name="Sarthak Dhaneshwar" userId="S::sdhanesh@stevens.edu::b48d704a-5c7f-41d4-a692-35b53f298200" providerId="AD" clId="Web-{541C5DB9-078E-CD3F-F49C-BA66202AA37C}" dt="2022-05-04T23:35:49.011" v="1704" actId="1076"/>
          <ac:spMkLst>
            <pc:docMk/>
            <pc:sldMk cId="1681915407" sldId="259"/>
            <ac:spMk id="4" creationId="{3B357079-AAA4-A996-F173-23490379ADD5}"/>
          </ac:spMkLst>
        </pc:spChg>
        <pc:picChg chg="add mod">
          <ac:chgData name="Sarthak Dhaneshwar" userId="S::sdhanesh@stevens.edu::b48d704a-5c7f-41d4-a692-35b53f298200" providerId="AD" clId="Web-{541C5DB9-078E-CD3F-F49C-BA66202AA37C}" dt="2022-05-04T22:12:13.553" v="553" actId="1076"/>
          <ac:picMkLst>
            <pc:docMk/>
            <pc:sldMk cId="1681915407" sldId="259"/>
            <ac:picMk id="5" creationId="{2DF14C60-FB5B-F049-55DC-FA6FEC9DCCA9}"/>
          </ac:picMkLst>
        </pc:picChg>
        <pc:picChg chg="del">
          <ac:chgData name="Sarthak Dhaneshwar" userId="S::sdhanesh@stevens.edu::b48d704a-5c7f-41d4-a692-35b53f298200" providerId="AD" clId="Web-{541C5DB9-078E-CD3F-F49C-BA66202AA37C}" dt="2022-05-04T21:37:53.727" v="66"/>
          <ac:picMkLst>
            <pc:docMk/>
            <pc:sldMk cId="1681915407" sldId="259"/>
            <ac:picMk id="6" creationId="{5E08BF10-EEF5-0C3C-A34C-3723C499478F}"/>
          </ac:picMkLst>
        </pc:picChg>
      </pc:sldChg>
      <pc:sldChg chg="addSp delSp modSp">
        <pc:chgData name="Sarthak Dhaneshwar" userId="S::sdhanesh@stevens.edu::b48d704a-5c7f-41d4-a692-35b53f298200" providerId="AD" clId="Web-{541C5DB9-078E-CD3F-F49C-BA66202AA37C}" dt="2022-05-04T22:31:00.453" v="722" actId="1076"/>
        <pc:sldMkLst>
          <pc:docMk/>
          <pc:sldMk cId="3130755171" sldId="260"/>
        </pc:sldMkLst>
        <pc:spChg chg="mod">
          <ac:chgData name="Sarthak Dhaneshwar" userId="S::sdhanesh@stevens.edu::b48d704a-5c7f-41d4-a692-35b53f298200" providerId="AD" clId="Web-{541C5DB9-078E-CD3F-F49C-BA66202AA37C}" dt="2022-05-04T22:30:52.187" v="719" actId="1076"/>
          <ac:spMkLst>
            <pc:docMk/>
            <pc:sldMk cId="3130755171" sldId="260"/>
            <ac:spMk id="2" creationId="{5FE5FA03-D5F7-5D09-DA51-8F974544E3DC}"/>
          </ac:spMkLst>
        </pc:spChg>
        <pc:spChg chg="mod">
          <ac:chgData name="Sarthak Dhaneshwar" userId="S::sdhanesh@stevens.edu::b48d704a-5c7f-41d4-a692-35b53f298200" providerId="AD" clId="Web-{541C5DB9-078E-CD3F-F49C-BA66202AA37C}" dt="2022-05-04T22:05:38.607" v="261" actId="20577"/>
          <ac:spMkLst>
            <pc:docMk/>
            <pc:sldMk cId="3130755171" sldId="260"/>
            <ac:spMk id="4" creationId="{B829E27C-1DEE-9E95-F81F-43B47DAC2F70}"/>
          </ac:spMkLst>
        </pc:spChg>
        <pc:picChg chg="add del mod">
          <ac:chgData name="Sarthak Dhaneshwar" userId="S::sdhanesh@stevens.edu::b48d704a-5c7f-41d4-a692-35b53f298200" providerId="AD" clId="Web-{541C5DB9-078E-CD3F-F49C-BA66202AA37C}" dt="2022-05-04T22:01:16.414" v="187"/>
          <ac:picMkLst>
            <pc:docMk/>
            <pc:sldMk cId="3130755171" sldId="260"/>
            <ac:picMk id="5" creationId="{E2F29C57-9F68-DE0D-BC34-65B37C2718D9}"/>
          </ac:picMkLst>
        </pc:picChg>
        <pc:picChg chg="del">
          <ac:chgData name="Sarthak Dhaneshwar" userId="S::sdhanesh@stevens.edu::b48d704a-5c7f-41d4-a692-35b53f298200" providerId="AD" clId="Web-{541C5DB9-078E-CD3F-F49C-BA66202AA37C}" dt="2022-05-04T21:54:00.092" v="158"/>
          <ac:picMkLst>
            <pc:docMk/>
            <pc:sldMk cId="3130755171" sldId="260"/>
            <ac:picMk id="6" creationId="{BD6C7BF5-8037-FCC4-8FB6-AC34801F5237}"/>
          </ac:picMkLst>
        </pc:picChg>
        <pc:picChg chg="add mod">
          <ac:chgData name="Sarthak Dhaneshwar" userId="S::sdhanesh@stevens.edu::b48d704a-5c7f-41d4-a692-35b53f298200" providerId="AD" clId="Web-{541C5DB9-078E-CD3F-F49C-BA66202AA37C}" dt="2022-05-04T22:31:00.453" v="722" actId="1076"/>
          <ac:picMkLst>
            <pc:docMk/>
            <pc:sldMk cId="3130755171" sldId="260"/>
            <ac:picMk id="7" creationId="{74F02B18-073A-A2CC-5F03-21C01B83C480}"/>
          </ac:picMkLst>
        </pc:picChg>
      </pc:sldChg>
      <pc:sldChg chg="modSp ord">
        <pc:chgData name="Sarthak Dhaneshwar" userId="S::sdhanesh@stevens.edu::b48d704a-5c7f-41d4-a692-35b53f298200" providerId="AD" clId="Web-{541C5DB9-078E-CD3F-F49C-BA66202AA37C}" dt="2022-05-05T00:42:40.645" v="2183" actId="1076"/>
        <pc:sldMkLst>
          <pc:docMk/>
          <pc:sldMk cId="200639855" sldId="261"/>
        </pc:sldMkLst>
        <pc:spChg chg="mod">
          <ac:chgData name="Sarthak Dhaneshwar" userId="S::sdhanesh@stevens.edu::b48d704a-5c7f-41d4-a692-35b53f298200" providerId="AD" clId="Web-{541C5DB9-078E-CD3F-F49C-BA66202AA37C}" dt="2022-05-04T22:44:59.722" v="750" actId="20577"/>
          <ac:spMkLst>
            <pc:docMk/>
            <pc:sldMk cId="200639855" sldId="261"/>
            <ac:spMk id="2" creationId="{821614DB-09D4-A346-BB35-B20C29EB7E40}"/>
          </ac:spMkLst>
        </pc:spChg>
        <pc:spChg chg="mod">
          <ac:chgData name="Sarthak Dhaneshwar" userId="S::sdhanesh@stevens.edu::b48d704a-5c7f-41d4-a692-35b53f298200" providerId="AD" clId="Web-{541C5DB9-078E-CD3F-F49C-BA66202AA37C}" dt="2022-05-04T22:22:22.582" v="651" actId="20577"/>
          <ac:spMkLst>
            <pc:docMk/>
            <pc:sldMk cId="200639855" sldId="261"/>
            <ac:spMk id="4" creationId="{779B7C07-5B79-B2E2-2423-98102C258156}"/>
          </ac:spMkLst>
        </pc:spChg>
        <pc:picChg chg="mod">
          <ac:chgData name="Sarthak Dhaneshwar" userId="S::sdhanesh@stevens.edu::b48d704a-5c7f-41d4-a692-35b53f298200" providerId="AD" clId="Web-{541C5DB9-078E-CD3F-F49C-BA66202AA37C}" dt="2022-05-05T00:42:37.223" v="2182" actId="1076"/>
          <ac:picMkLst>
            <pc:docMk/>
            <pc:sldMk cId="200639855" sldId="261"/>
            <ac:picMk id="7" creationId="{FF3379E5-447D-85A3-8B1F-70BD88C2B86D}"/>
          </ac:picMkLst>
        </pc:picChg>
        <pc:picChg chg="mod">
          <ac:chgData name="Sarthak Dhaneshwar" userId="S::sdhanesh@stevens.edu::b48d704a-5c7f-41d4-a692-35b53f298200" providerId="AD" clId="Web-{541C5DB9-078E-CD3F-F49C-BA66202AA37C}" dt="2022-05-05T00:42:40.645" v="2183" actId="1076"/>
          <ac:picMkLst>
            <pc:docMk/>
            <pc:sldMk cId="200639855" sldId="261"/>
            <ac:picMk id="9" creationId="{5B28EACF-922A-FE22-521E-A165A8FB5B23}"/>
          </ac:picMkLst>
        </pc:picChg>
        <pc:picChg chg="mod">
          <ac:chgData name="Sarthak Dhaneshwar" userId="S::sdhanesh@stevens.edu::b48d704a-5c7f-41d4-a692-35b53f298200" providerId="AD" clId="Web-{541C5DB9-078E-CD3F-F49C-BA66202AA37C}" dt="2022-05-04T22:22:11.707" v="645" actId="1076"/>
          <ac:picMkLst>
            <pc:docMk/>
            <pc:sldMk cId="200639855" sldId="261"/>
            <ac:picMk id="10" creationId="{F0A0DC74-42AC-3570-667F-222A5A31050B}"/>
          </ac:picMkLst>
        </pc:picChg>
      </pc:sldChg>
      <pc:sldChg chg="modSp">
        <pc:chgData name="Sarthak Dhaneshwar" userId="S::sdhanesh@stevens.edu::b48d704a-5c7f-41d4-a692-35b53f298200" providerId="AD" clId="Web-{541C5DB9-078E-CD3F-F49C-BA66202AA37C}" dt="2022-05-04T23:37:21.466" v="1725" actId="20577"/>
        <pc:sldMkLst>
          <pc:docMk/>
          <pc:sldMk cId="2852641848" sldId="262"/>
        </pc:sldMkLst>
        <pc:spChg chg="mod">
          <ac:chgData name="Sarthak Dhaneshwar" userId="S::sdhanesh@stevens.edu::b48d704a-5c7f-41d4-a692-35b53f298200" providerId="AD" clId="Web-{541C5DB9-078E-CD3F-F49C-BA66202AA37C}" dt="2022-05-04T23:37:21.466" v="1725" actId="20577"/>
          <ac:spMkLst>
            <pc:docMk/>
            <pc:sldMk cId="2852641848" sldId="262"/>
            <ac:spMk id="2" creationId="{C4DCBCDC-047A-EDF4-194E-A53AE1DF11CE}"/>
          </ac:spMkLst>
        </pc:spChg>
        <pc:spChg chg="mod">
          <ac:chgData name="Sarthak Dhaneshwar" userId="S::sdhanesh@stevens.edu::b48d704a-5c7f-41d4-a692-35b53f298200" providerId="AD" clId="Web-{541C5DB9-078E-CD3F-F49C-BA66202AA37C}" dt="2022-05-04T23:36:15.465" v="1716" actId="1076"/>
          <ac:spMkLst>
            <pc:docMk/>
            <pc:sldMk cId="2852641848" sldId="262"/>
            <ac:spMk id="4" creationId="{5A653ABD-0D72-AD95-1AED-5451B868D067}"/>
          </ac:spMkLst>
        </pc:spChg>
      </pc:sldChg>
      <pc:sldChg chg="modSp">
        <pc:chgData name="Sarthak Dhaneshwar" userId="S::sdhanesh@stevens.edu::b48d704a-5c7f-41d4-a692-35b53f298200" providerId="AD" clId="Web-{541C5DB9-078E-CD3F-F49C-BA66202AA37C}" dt="2022-05-04T23:52:09.423" v="1923" actId="20577"/>
        <pc:sldMkLst>
          <pc:docMk/>
          <pc:sldMk cId="4225510411" sldId="263"/>
        </pc:sldMkLst>
        <pc:spChg chg="mod">
          <ac:chgData name="Sarthak Dhaneshwar" userId="S::sdhanesh@stevens.edu::b48d704a-5c7f-41d4-a692-35b53f298200" providerId="AD" clId="Web-{541C5DB9-078E-CD3F-F49C-BA66202AA37C}" dt="2022-05-04T23:52:09.423" v="1923" actId="20577"/>
          <ac:spMkLst>
            <pc:docMk/>
            <pc:sldMk cId="4225510411" sldId="263"/>
            <ac:spMk id="3" creationId="{C9CDF262-9B37-5B83-48EA-469AFA1807D2}"/>
          </ac:spMkLst>
        </pc:spChg>
      </pc:sldChg>
      <pc:sldChg chg="modSp">
        <pc:chgData name="Sarthak Dhaneshwar" userId="S::sdhanesh@stevens.edu::b48d704a-5c7f-41d4-a692-35b53f298200" providerId="AD" clId="Web-{541C5DB9-078E-CD3F-F49C-BA66202AA37C}" dt="2022-05-05T01:08:41.540" v="2447" actId="20577"/>
        <pc:sldMkLst>
          <pc:docMk/>
          <pc:sldMk cId="4120042776" sldId="264"/>
        </pc:sldMkLst>
        <pc:spChg chg="mod">
          <ac:chgData name="Sarthak Dhaneshwar" userId="S::sdhanesh@stevens.edu::b48d704a-5c7f-41d4-a692-35b53f298200" providerId="AD" clId="Web-{541C5DB9-078E-CD3F-F49C-BA66202AA37C}" dt="2022-05-05T01:06:19.301" v="2424" actId="20577"/>
          <ac:spMkLst>
            <pc:docMk/>
            <pc:sldMk cId="4120042776" sldId="264"/>
            <ac:spMk id="2" creationId="{4E22A158-EBCF-AD5B-5A72-482036DA2DAF}"/>
          </ac:spMkLst>
        </pc:spChg>
        <pc:spChg chg="mod">
          <ac:chgData name="Sarthak Dhaneshwar" userId="S::sdhanesh@stevens.edu::b48d704a-5c7f-41d4-a692-35b53f298200" providerId="AD" clId="Web-{541C5DB9-078E-CD3F-F49C-BA66202AA37C}" dt="2022-05-05T01:08:41.540" v="2447" actId="20577"/>
          <ac:spMkLst>
            <pc:docMk/>
            <pc:sldMk cId="4120042776" sldId="264"/>
            <ac:spMk id="3" creationId="{38AB97B2-1430-C25A-5A7C-E120414E015E}"/>
          </ac:spMkLst>
        </pc:spChg>
        <pc:spChg chg="mod">
          <ac:chgData name="Sarthak Dhaneshwar" userId="S::sdhanesh@stevens.edu::b48d704a-5c7f-41d4-a692-35b53f298200" providerId="AD" clId="Web-{541C5DB9-078E-CD3F-F49C-BA66202AA37C}" dt="2022-05-04T23:05:38.894" v="912" actId="1076"/>
          <ac:spMkLst>
            <pc:docMk/>
            <pc:sldMk cId="4120042776" sldId="264"/>
            <ac:spMk id="4" creationId="{FDB0767C-BFDB-7687-4CBA-BC29077A761F}"/>
          </ac:spMkLst>
        </pc:spChg>
      </pc:sldChg>
      <pc:sldChg chg="modSp">
        <pc:chgData name="Sarthak Dhaneshwar" userId="S::sdhanesh@stevens.edu::b48d704a-5c7f-41d4-a692-35b53f298200" providerId="AD" clId="Web-{541C5DB9-078E-CD3F-F49C-BA66202AA37C}" dt="2022-05-04T23:42:55.865" v="1799" actId="20577"/>
        <pc:sldMkLst>
          <pc:docMk/>
          <pc:sldMk cId="4250059679" sldId="267"/>
        </pc:sldMkLst>
        <pc:spChg chg="mod">
          <ac:chgData name="Sarthak Dhaneshwar" userId="S::sdhanesh@stevens.edu::b48d704a-5c7f-41d4-a692-35b53f298200" providerId="AD" clId="Web-{541C5DB9-078E-CD3F-F49C-BA66202AA37C}" dt="2022-05-04T23:42:55.865" v="1799" actId="20577"/>
          <ac:spMkLst>
            <pc:docMk/>
            <pc:sldMk cId="4250059679" sldId="267"/>
            <ac:spMk id="289" creationId="{00000000-0000-0000-0000-000000000000}"/>
          </ac:spMkLst>
        </pc:spChg>
      </pc:sldChg>
      <pc:sldChg chg="addSp delSp modSp">
        <pc:chgData name="Sarthak Dhaneshwar" userId="S::sdhanesh@stevens.edu::b48d704a-5c7f-41d4-a692-35b53f298200" providerId="AD" clId="Web-{541C5DB9-078E-CD3F-F49C-BA66202AA37C}" dt="2022-05-04T23:44:04.147" v="1874"/>
        <pc:sldMkLst>
          <pc:docMk/>
          <pc:sldMk cId="1886507463" sldId="268"/>
        </pc:sldMkLst>
        <pc:spChg chg="add del mod">
          <ac:chgData name="Sarthak Dhaneshwar" userId="S::sdhanesh@stevens.edu::b48d704a-5c7f-41d4-a692-35b53f298200" providerId="AD" clId="Web-{541C5DB9-078E-CD3F-F49C-BA66202AA37C}" dt="2022-05-04T23:44:04.147" v="1874"/>
          <ac:spMkLst>
            <pc:docMk/>
            <pc:sldMk cId="1886507463" sldId="268"/>
            <ac:spMk id="2" creationId="{0D9AB2CD-8CA0-3F05-3167-22D068FDDD68}"/>
          </ac:spMkLst>
        </pc:spChg>
        <pc:spChg chg="mod">
          <ac:chgData name="Sarthak Dhaneshwar" userId="S::sdhanesh@stevens.edu::b48d704a-5c7f-41d4-a692-35b53f298200" providerId="AD" clId="Web-{541C5DB9-078E-CD3F-F49C-BA66202AA37C}" dt="2022-05-04T23:43:56.553" v="1872" actId="20577"/>
          <ac:spMkLst>
            <pc:docMk/>
            <pc:sldMk cId="1886507463" sldId="268"/>
            <ac:spMk id="289" creationId="{00000000-0000-0000-0000-000000000000}"/>
          </ac:spMkLst>
        </pc:spChg>
      </pc:sldChg>
      <pc:sldChg chg="modSp">
        <pc:chgData name="Sarthak Dhaneshwar" userId="S::sdhanesh@stevens.edu::b48d704a-5c7f-41d4-a692-35b53f298200" providerId="AD" clId="Web-{541C5DB9-078E-CD3F-F49C-BA66202AA37C}" dt="2022-05-05T01:07:53.914" v="2434" actId="20577"/>
        <pc:sldMkLst>
          <pc:docMk/>
          <pc:sldMk cId="3191500143" sldId="269"/>
        </pc:sldMkLst>
        <pc:spChg chg="mod">
          <ac:chgData name="Sarthak Dhaneshwar" userId="S::sdhanesh@stevens.edu::b48d704a-5c7f-41d4-a692-35b53f298200" providerId="AD" clId="Web-{541C5DB9-078E-CD3F-F49C-BA66202AA37C}" dt="2022-05-05T01:07:53.914" v="2434" actId="20577"/>
          <ac:spMkLst>
            <pc:docMk/>
            <pc:sldMk cId="3191500143" sldId="269"/>
            <ac:spMk id="3" creationId="{B49CEFF6-7278-6FBF-9918-EFA912A5855E}"/>
          </ac:spMkLst>
        </pc:spChg>
        <pc:spChg chg="mod">
          <ac:chgData name="Sarthak Dhaneshwar" userId="S::sdhanesh@stevens.edu::b48d704a-5c7f-41d4-a692-35b53f298200" providerId="AD" clId="Web-{541C5DB9-078E-CD3F-F49C-BA66202AA37C}" dt="2022-05-04T23:41:40.394" v="1751" actId="1076"/>
          <ac:spMkLst>
            <pc:docMk/>
            <pc:sldMk cId="3191500143" sldId="269"/>
            <ac:spMk id="4" creationId="{1F49567E-3A3F-C7EF-D3AE-3884FEE5C459}"/>
          </ac:spMkLst>
        </pc:spChg>
      </pc:sldChg>
      <pc:sldChg chg="modSp">
        <pc:chgData name="Sarthak Dhaneshwar" userId="S::sdhanesh@stevens.edu::b48d704a-5c7f-41d4-a692-35b53f298200" providerId="AD" clId="Web-{541C5DB9-078E-CD3F-F49C-BA66202AA37C}" dt="2022-05-05T01:08:13.149" v="2439" actId="20577"/>
        <pc:sldMkLst>
          <pc:docMk/>
          <pc:sldMk cId="127155509" sldId="270"/>
        </pc:sldMkLst>
        <pc:spChg chg="mod">
          <ac:chgData name="Sarthak Dhaneshwar" userId="S::sdhanesh@stevens.edu::b48d704a-5c7f-41d4-a692-35b53f298200" providerId="AD" clId="Web-{541C5DB9-078E-CD3F-F49C-BA66202AA37C}" dt="2022-05-05T01:08:13.149" v="2439" actId="20577"/>
          <ac:spMkLst>
            <pc:docMk/>
            <pc:sldMk cId="127155509" sldId="270"/>
            <ac:spMk id="3" creationId="{4D0FCFF4-62C0-C7BC-217A-B978D167322C}"/>
          </ac:spMkLst>
        </pc:spChg>
        <pc:spChg chg="mod">
          <ac:chgData name="Sarthak Dhaneshwar" userId="S::sdhanesh@stevens.edu::b48d704a-5c7f-41d4-a692-35b53f298200" providerId="AD" clId="Web-{541C5DB9-078E-CD3F-F49C-BA66202AA37C}" dt="2022-05-04T23:06:56.021" v="924" actId="1076"/>
          <ac:spMkLst>
            <pc:docMk/>
            <pc:sldMk cId="127155509" sldId="270"/>
            <ac:spMk id="4" creationId="{821BED30-0460-339F-F265-978523CF4443}"/>
          </ac:spMkLst>
        </pc:spChg>
      </pc:sldChg>
      <pc:sldChg chg="addSp delSp modSp">
        <pc:chgData name="Sarthak Dhaneshwar" userId="S::sdhanesh@stevens.edu::b48d704a-5c7f-41d4-a692-35b53f298200" providerId="AD" clId="Web-{541C5DB9-078E-CD3F-F49C-BA66202AA37C}" dt="2022-05-05T01:07:38.648" v="2432" actId="14100"/>
        <pc:sldMkLst>
          <pc:docMk/>
          <pc:sldMk cId="62118851" sldId="271"/>
        </pc:sldMkLst>
        <pc:spChg chg="add mod">
          <ac:chgData name="Sarthak Dhaneshwar" userId="S::sdhanesh@stevens.edu::b48d704a-5c7f-41d4-a692-35b53f298200" providerId="AD" clId="Web-{541C5DB9-078E-CD3F-F49C-BA66202AA37C}" dt="2022-05-04T22:29:37.888" v="716" actId="20577"/>
          <ac:spMkLst>
            <pc:docMk/>
            <pc:sldMk cId="62118851" sldId="271"/>
            <ac:spMk id="5" creationId="{DBE91336-C666-5F1E-5B5C-786575A438CA}"/>
          </ac:spMkLst>
        </pc:spChg>
        <pc:spChg chg="add del mod">
          <ac:chgData name="Sarthak Dhaneshwar" userId="S::sdhanesh@stevens.edu::b48d704a-5c7f-41d4-a692-35b53f298200" providerId="AD" clId="Web-{541C5DB9-078E-CD3F-F49C-BA66202AA37C}" dt="2022-05-04T23:03:36.217" v="894"/>
          <ac:spMkLst>
            <pc:docMk/>
            <pc:sldMk cId="62118851" sldId="271"/>
            <ac:spMk id="11" creationId="{7B80C9BB-50EB-003B-B462-BF6625208BBF}"/>
          </ac:spMkLst>
        </pc:spChg>
        <pc:spChg chg="add del">
          <ac:chgData name="Sarthak Dhaneshwar" userId="S::sdhanesh@stevens.edu::b48d704a-5c7f-41d4-a692-35b53f298200" providerId="AD" clId="Web-{541C5DB9-078E-CD3F-F49C-BA66202AA37C}" dt="2022-05-04T23:02:55.950" v="886"/>
          <ac:spMkLst>
            <pc:docMk/>
            <pc:sldMk cId="62118851" sldId="271"/>
            <ac:spMk id="12" creationId="{AC1234B5-4E93-70C1-9B30-D7CF9EC397E5}"/>
          </ac:spMkLst>
        </pc:spChg>
        <pc:picChg chg="mod">
          <ac:chgData name="Sarthak Dhaneshwar" userId="S::sdhanesh@stevens.edu::b48d704a-5c7f-41d4-a692-35b53f298200" providerId="AD" clId="Web-{541C5DB9-078E-CD3F-F49C-BA66202AA37C}" dt="2022-05-04T23:03:45.139" v="895" actId="14100"/>
          <ac:picMkLst>
            <pc:docMk/>
            <pc:sldMk cId="62118851" sldId="271"/>
            <ac:picMk id="4" creationId="{A6949F2B-9E86-E06E-E746-E5BCA18F2FE5}"/>
          </ac:picMkLst>
        </pc:picChg>
        <pc:picChg chg="add mod">
          <ac:chgData name="Sarthak Dhaneshwar" userId="S::sdhanesh@stevens.edu::b48d704a-5c7f-41d4-a692-35b53f298200" providerId="AD" clId="Web-{541C5DB9-078E-CD3F-F49C-BA66202AA37C}" dt="2022-05-05T01:07:38.648" v="2432" actId="14100"/>
          <ac:picMkLst>
            <pc:docMk/>
            <pc:sldMk cId="62118851" sldId="271"/>
            <ac:picMk id="6" creationId="{E546E29F-984B-164F-05C2-D19F91A11D51}"/>
          </ac:picMkLst>
        </pc:picChg>
        <pc:picChg chg="add mod">
          <ac:chgData name="Sarthak Dhaneshwar" userId="S::sdhanesh@stevens.edu::b48d704a-5c7f-41d4-a692-35b53f298200" providerId="AD" clId="Web-{541C5DB9-078E-CD3F-F49C-BA66202AA37C}" dt="2022-05-04T22:17:13.904" v="606" actId="1076"/>
          <ac:picMkLst>
            <pc:docMk/>
            <pc:sldMk cId="62118851" sldId="271"/>
            <ac:picMk id="7" creationId="{744702C5-CD69-37BE-EE03-8AE6F23E3BD3}"/>
          </ac:picMkLst>
        </pc:picChg>
        <pc:picChg chg="add mod">
          <ac:chgData name="Sarthak Dhaneshwar" userId="S::sdhanesh@stevens.edu::b48d704a-5c7f-41d4-a692-35b53f298200" providerId="AD" clId="Web-{541C5DB9-078E-CD3F-F49C-BA66202AA37C}" dt="2022-05-04T21:48:16.491" v="103" actId="1076"/>
          <ac:picMkLst>
            <pc:docMk/>
            <pc:sldMk cId="62118851" sldId="271"/>
            <ac:picMk id="9" creationId="{C23633F0-9304-A33A-B111-97669D303CE2}"/>
          </ac:picMkLst>
        </pc:picChg>
        <pc:picChg chg="add del mod">
          <ac:chgData name="Sarthak Dhaneshwar" userId="S::sdhanesh@stevens.edu::b48d704a-5c7f-41d4-a692-35b53f298200" providerId="AD" clId="Web-{541C5DB9-078E-CD3F-F49C-BA66202AA37C}" dt="2022-05-04T22:19:53.641" v="615"/>
          <ac:picMkLst>
            <pc:docMk/>
            <pc:sldMk cId="62118851" sldId="271"/>
            <ac:picMk id="10" creationId="{A2BA640C-44ED-4C3F-0091-A57218710B9D}"/>
          </ac:picMkLst>
        </pc:picChg>
        <pc:picChg chg="add mod">
          <ac:chgData name="Sarthak Dhaneshwar" userId="S::sdhanesh@stevens.edu::b48d704a-5c7f-41d4-a692-35b53f298200" providerId="AD" clId="Web-{541C5DB9-078E-CD3F-F49C-BA66202AA37C}" dt="2022-05-04T23:56:39.601" v="2000" actId="1076"/>
          <ac:picMkLst>
            <pc:docMk/>
            <pc:sldMk cId="62118851" sldId="271"/>
            <ac:picMk id="13" creationId="{0FCA0E82-3883-717C-72AD-1CB16CDCDB43}"/>
          </ac:picMkLst>
        </pc:picChg>
      </pc:sldChg>
      <pc:sldChg chg="delSp modSp">
        <pc:chgData name="Sarthak Dhaneshwar" userId="S::sdhanesh@stevens.edu::b48d704a-5c7f-41d4-a692-35b53f298200" providerId="AD" clId="Web-{541C5DB9-078E-CD3F-F49C-BA66202AA37C}" dt="2022-05-05T01:08:03.696" v="2436" actId="20577"/>
        <pc:sldMkLst>
          <pc:docMk/>
          <pc:sldMk cId="554581701" sldId="272"/>
        </pc:sldMkLst>
        <pc:spChg chg="mod">
          <ac:chgData name="Sarthak Dhaneshwar" userId="S::sdhanesh@stevens.edu::b48d704a-5c7f-41d4-a692-35b53f298200" providerId="AD" clId="Web-{541C5DB9-078E-CD3F-F49C-BA66202AA37C}" dt="2022-05-05T01:08:03.696" v="2436" actId="20577"/>
          <ac:spMkLst>
            <pc:docMk/>
            <pc:sldMk cId="554581701" sldId="272"/>
            <ac:spMk id="2" creationId="{98A8EB03-3D33-F0F4-D9FF-3B5E67632425}"/>
          </ac:spMkLst>
        </pc:spChg>
        <pc:spChg chg="mod">
          <ac:chgData name="Sarthak Dhaneshwar" userId="S::sdhanesh@stevens.edu::b48d704a-5c7f-41d4-a692-35b53f298200" providerId="AD" clId="Web-{541C5DB9-078E-CD3F-F49C-BA66202AA37C}" dt="2022-05-04T23:54:10.285" v="1987" actId="20577"/>
          <ac:spMkLst>
            <pc:docMk/>
            <pc:sldMk cId="554581701" sldId="272"/>
            <ac:spMk id="3" creationId="{19357CC9-AF0B-2840-AFFA-4B46F0A8D176}"/>
          </ac:spMkLst>
        </pc:spChg>
        <pc:spChg chg="mod">
          <ac:chgData name="Sarthak Dhaneshwar" userId="S::sdhanesh@stevens.edu::b48d704a-5c7f-41d4-a692-35b53f298200" providerId="AD" clId="Web-{541C5DB9-078E-CD3F-F49C-BA66202AA37C}" dt="2022-05-04T23:53:55.441" v="1984" actId="1076"/>
          <ac:spMkLst>
            <pc:docMk/>
            <pc:sldMk cId="554581701" sldId="272"/>
            <ac:spMk id="4" creationId="{A6A676B2-5EEA-AE5F-17A3-DA88080378BB}"/>
          </ac:spMkLst>
        </pc:spChg>
        <pc:spChg chg="del mod">
          <ac:chgData name="Sarthak Dhaneshwar" userId="S::sdhanesh@stevens.edu::b48d704a-5c7f-41d4-a692-35b53f298200" providerId="AD" clId="Web-{541C5DB9-078E-CD3F-F49C-BA66202AA37C}" dt="2022-05-04T22:15:11.229" v="589"/>
          <ac:spMkLst>
            <pc:docMk/>
            <pc:sldMk cId="554581701" sldId="272"/>
            <ac:spMk id="5" creationId="{8800A5A0-7FA6-CAA6-0840-FCCAF6C0401D}"/>
          </ac:spMkLst>
        </pc:spChg>
      </pc:sldChg>
      <pc:sldChg chg="modSp">
        <pc:chgData name="Sarthak Dhaneshwar" userId="S::sdhanesh@stevens.edu::b48d704a-5c7f-41d4-a692-35b53f298200" providerId="AD" clId="Web-{541C5DB9-078E-CD3F-F49C-BA66202AA37C}" dt="2022-05-05T01:08:08.696" v="2437" actId="20577"/>
        <pc:sldMkLst>
          <pc:docMk/>
          <pc:sldMk cId="66588550" sldId="273"/>
        </pc:sldMkLst>
        <pc:spChg chg="mod">
          <ac:chgData name="Sarthak Dhaneshwar" userId="S::sdhanesh@stevens.edu::b48d704a-5c7f-41d4-a692-35b53f298200" providerId="AD" clId="Web-{541C5DB9-078E-CD3F-F49C-BA66202AA37C}" dt="2022-05-05T01:08:08.696" v="2437" actId="20577"/>
          <ac:spMkLst>
            <pc:docMk/>
            <pc:sldMk cId="66588550" sldId="273"/>
            <ac:spMk id="2" creationId="{FCC12F49-0445-9A84-04B3-861F1A67BD82}"/>
          </ac:spMkLst>
        </pc:spChg>
        <pc:spChg chg="mod">
          <ac:chgData name="Sarthak Dhaneshwar" userId="S::sdhanesh@stevens.edu::b48d704a-5c7f-41d4-a692-35b53f298200" providerId="AD" clId="Web-{541C5DB9-078E-CD3F-F49C-BA66202AA37C}" dt="2022-05-05T01:06:41.239" v="2427" actId="20577"/>
          <ac:spMkLst>
            <pc:docMk/>
            <pc:sldMk cId="66588550" sldId="273"/>
            <ac:spMk id="3" creationId="{5C9CA4F9-13D4-3090-7ADE-8FC24768172F}"/>
          </ac:spMkLst>
        </pc:spChg>
        <pc:spChg chg="mod">
          <ac:chgData name="Sarthak Dhaneshwar" userId="S::sdhanesh@stevens.edu::b48d704a-5c7f-41d4-a692-35b53f298200" providerId="AD" clId="Web-{541C5DB9-078E-CD3F-F49C-BA66202AA37C}" dt="2022-05-04T23:53:42.566" v="1983" actId="1076"/>
          <ac:spMkLst>
            <pc:docMk/>
            <pc:sldMk cId="66588550" sldId="273"/>
            <ac:spMk id="4" creationId="{06EC61DD-26C5-5850-5021-F62D7390FE67}"/>
          </ac:spMkLst>
        </pc:spChg>
      </pc:sldChg>
      <pc:sldChg chg="add del replId">
        <pc:chgData name="Sarthak Dhaneshwar" userId="S::sdhanesh@stevens.edu::b48d704a-5c7f-41d4-a692-35b53f298200" providerId="AD" clId="Web-{541C5DB9-078E-CD3F-F49C-BA66202AA37C}" dt="2022-05-04T21:47:53.881" v="96"/>
        <pc:sldMkLst>
          <pc:docMk/>
          <pc:sldMk cId="1517268472" sldId="273"/>
        </pc:sldMkLst>
      </pc:sldChg>
      <pc:sldChg chg="modSp">
        <pc:chgData name="Sarthak Dhaneshwar" userId="S::sdhanesh@stevens.edu::b48d704a-5c7f-41d4-a692-35b53f298200" providerId="AD" clId="Web-{541C5DB9-078E-CD3F-F49C-BA66202AA37C}" dt="2022-05-05T00:39:33.829" v="2179" actId="20577"/>
        <pc:sldMkLst>
          <pc:docMk/>
          <pc:sldMk cId="1259884249" sldId="274"/>
        </pc:sldMkLst>
        <pc:spChg chg="mod">
          <ac:chgData name="Sarthak Dhaneshwar" userId="S::sdhanesh@stevens.edu::b48d704a-5c7f-41d4-a692-35b53f298200" providerId="AD" clId="Web-{541C5DB9-078E-CD3F-F49C-BA66202AA37C}" dt="2022-05-04T23:01:40.808" v="869" actId="20577"/>
          <ac:spMkLst>
            <pc:docMk/>
            <pc:sldMk cId="1259884249" sldId="274"/>
            <ac:spMk id="2" creationId="{049D91B1-BC18-F61D-F96D-342A3E18E974}"/>
          </ac:spMkLst>
        </pc:spChg>
        <pc:spChg chg="mod">
          <ac:chgData name="Sarthak Dhaneshwar" userId="S::sdhanesh@stevens.edu::b48d704a-5c7f-41d4-a692-35b53f298200" providerId="AD" clId="Web-{541C5DB9-078E-CD3F-F49C-BA66202AA37C}" dt="2022-05-05T00:39:33.829" v="2179" actId="20577"/>
          <ac:spMkLst>
            <pc:docMk/>
            <pc:sldMk cId="1259884249" sldId="274"/>
            <ac:spMk id="3" creationId="{87E85260-6E9D-C878-6E2C-0F6A2124799C}"/>
          </ac:spMkLst>
        </pc:spChg>
        <pc:spChg chg="mod">
          <ac:chgData name="Sarthak Dhaneshwar" userId="S::sdhanesh@stevens.edu::b48d704a-5c7f-41d4-a692-35b53f298200" providerId="AD" clId="Web-{541C5DB9-078E-CD3F-F49C-BA66202AA37C}" dt="2022-05-04T23:44:49.180" v="1902" actId="20577"/>
          <ac:spMkLst>
            <pc:docMk/>
            <pc:sldMk cId="1259884249" sldId="274"/>
            <ac:spMk id="4" creationId="{FB3574F9-A63D-4A28-8E38-1BBEAEF96EAC}"/>
          </ac:spMkLst>
        </pc:spChg>
      </pc:sldChg>
      <pc:sldChg chg="modSp">
        <pc:chgData name="Sarthak Dhaneshwar" userId="S::sdhanesh@stevens.edu::b48d704a-5c7f-41d4-a692-35b53f298200" providerId="AD" clId="Web-{541C5DB9-078E-CD3F-F49C-BA66202AA37C}" dt="2022-05-04T22:56:48.971" v="866" actId="20577"/>
        <pc:sldMkLst>
          <pc:docMk/>
          <pc:sldMk cId="1013809936" sldId="275"/>
        </pc:sldMkLst>
        <pc:spChg chg="mod">
          <ac:chgData name="Sarthak Dhaneshwar" userId="S::sdhanesh@stevens.edu::b48d704a-5c7f-41d4-a692-35b53f298200" providerId="AD" clId="Web-{541C5DB9-078E-CD3F-F49C-BA66202AA37C}" dt="2022-05-04T22:56:48.971" v="866" actId="20577"/>
          <ac:spMkLst>
            <pc:docMk/>
            <pc:sldMk cId="1013809936" sldId="275"/>
            <ac:spMk id="8" creationId="{FD567BA4-EFF9-0E3A-5896-5B9012577249}"/>
          </ac:spMkLst>
        </pc:spChg>
      </pc:sldChg>
      <pc:sldChg chg="modSp">
        <pc:chgData name="Sarthak Dhaneshwar" userId="S::sdhanesh@stevens.edu::b48d704a-5c7f-41d4-a692-35b53f298200" providerId="AD" clId="Web-{541C5DB9-078E-CD3F-F49C-BA66202AA37C}" dt="2022-05-05T01:08:19.587" v="2441" actId="20577"/>
        <pc:sldMkLst>
          <pc:docMk/>
          <pc:sldMk cId="3629656277" sldId="276"/>
        </pc:sldMkLst>
        <pc:spChg chg="mod">
          <ac:chgData name="Sarthak Dhaneshwar" userId="S::sdhanesh@stevens.edu::b48d704a-5c7f-41d4-a692-35b53f298200" providerId="AD" clId="Web-{541C5DB9-078E-CD3F-F49C-BA66202AA37C}" dt="2022-05-05T01:08:19.587" v="2441" actId="20577"/>
          <ac:spMkLst>
            <pc:docMk/>
            <pc:sldMk cId="3629656277" sldId="276"/>
            <ac:spMk id="2" creationId="{C47AC7C5-784E-458E-9EFB-9E69FB961A41}"/>
          </ac:spMkLst>
        </pc:spChg>
        <pc:spChg chg="mod">
          <ac:chgData name="Sarthak Dhaneshwar" userId="S::sdhanesh@stevens.edu::b48d704a-5c7f-41d4-a692-35b53f298200" providerId="AD" clId="Web-{541C5DB9-078E-CD3F-F49C-BA66202AA37C}" dt="2022-05-04T23:07:16.912" v="939" actId="1076"/>
          <ac:spMkLst>
            <pc:docMk/>
            <pc:sldMk cId="3629656277" sldId="276"/>
            <ac:spMk id="4" creationId="{89656BB6-5962-8A72-1C5C-EE6EAB02E5E5}"/>
          </ac:spMkLst>
        </pc:spChg>
        <pc:spChg chg="mod">
          <ac:chgData name="Sarthak Dhaneshwar" userId="S::sdhanesh@stevens.edu::b48d704a-5c7f-41d4-a692-35b53f298200" providerId="AD" clId="Web-{541C5DB9-078E-CD3F-F49C-BA66202AA37C}" dt="2022-05-04T23:07:56.631" v="947" actId="20577"/>
          <ac:spMkLst>
            <pc:docMk/>
            <pc:sldMk cId="3629656277" sldId="276"/>
            <ac:spMk id="12" creationId="{BC79C9AD-327E-2DD8-9527-5900014A2243}"/>
          </ac:spMkLst>
        </pc:spChg>
        <pc:picChg chg="mod">
          <ac:chgData name="Sarthak Dhaneshwar" userId="S::sdhanesh@stevens.edu::b48d704a-5c7f-41d4-a692-35b53f298200" providerId="AD" clId="Web-{541C5DB9-078E-CD3F-F49C-BA66202AA37C}" dt="2022-05-04T23:07:32.115" v="943" actId="1076"/>
          <ac:picMkLst>
            <pc:docMk/>
            <pc:sldMk cId="3629656277" sldId="276"/>
            <ac:picMk id="11" creationId="{37B785A8-0670-3C7E-A898-5F5722FBFF97}"/>
          </ac:picMkLst>
        </pc:picChg>
      </pc:sldChg>
      <pc:sldChg chg="modSp">
        <pc:chgData name="Sarthak Dhaneshwar" userId="S::sdhanesh@stevens.edu::b48d704a-5c7f-41d4-a692-35b53f298200" providerId="AD" clId="Web-{541C5DB9-078E-CD3F-F49C-BA66202AA37C}" dt="2022-05-04T23:35:35.933" v="1703" actId="1076"/>
        <pc:sldMkLst>
          <pc:docMk/>
          <pc:sldMk cId="2420709308" sldId="277"/>
        </pc:sldMkLst>
        <pc:spChg chg="mod">
          <ac:chgData name="Sarthak Dhaneshwar" userId="S::sdhanesh@stevens.edu::b48d704a-5c7f-41d4-a692-35b53f298200" providerId="AD" clId="Web-{541C5DB9-078E-CD3F-F49C-BA66202AA37C}" dt="2022-05-04T23:35:35.933" v="1703" actId="1076"/>
          <ac:spMkLst>
            <pc:docMk/>
            <pc:sldMk cId="2420709308" sldId="277"/>
            <ac:spMk id="4" creationId="{57BA377B-CF8D-BA5F-27DA-7D45365D9614}"/>
          </ac:spMkLst>
        </pc:spChg>
      </pc:sldChg>
      <pc:sldChg chg="addSp delSp modSp new ord">
        <pc:chgData name="Sarthak Dhaneshwar" userId="S::sdhanesh@stevens.edu::b48d704a-5c7f-41d4-a692-35b53f298200" providerId="AD" clId="Web-{541C5DB9-078E-CD3F-F49C-BA66202AA37C}" dt="2022-05-04T23:55:41.506" v="1995" actId="1076"/>
        <pc:sldMkLst>
          <pc:docMk/>
          <pc:sldMk cId="498671519" sldId="278"/>
        </pc:sldMkLst>
        <pc:spChg chg="del">
          <ac:chgData name="Sarthak Dhaneshwar" userId="S::sdhanesh@stevens.edu::b48d704a-5c7f-41d4-a692-35b53f298200" providerId="AD" clId="Web-{541C5DB9-078E-CD3F-F49C-BA66202AA37C}" dt="2022-05-04T22:23:35.334" v="655"/>
          <ac:spMkLst>
            <pc:docMk/>
            <pc:sldMk cId="498671519" sldId="278"/>
            <ac:spMk id="3" creationId="{94539E30-748C-E971-D964-99900D3485FD}"/>
          </ac:spMkLst>
        </pc:spChg>
        <pc:spChg chg="del">
          <ac:chgData name="Sarthak Dhaneshwar" userId="S::sdhanesh@stevens.edu::b48d704a-5c7f-41d4-a692-35b53f298200" providerId="AD" clId="Web-{541C5DB9-078E-CD3F-F49C-BA66202AA37C}" dt="2022-05-04T22:23:41.099" v="658"/>
          <ac:spMkLst>
            <pc:docMk/>
            <pc:sldMk cId="498671519" sldId="278"/>
            <ac:spMk id="4" creationId="{34FBB419-89F9-C0F9-85CB-363F69E3523A}"/>
          </ac:spMkLst>
        </pc:spChg>
        <pc:spChg chg="del">
          <ac:chgData name="Sarthak Dhaneshwar" userId="S::sdhanesh@stevens.edu::b48d704a-5c7f-41d4-a692-35b53f298200" providerId="AD" clId="Web-{541C5DB9-078E-CD3F-F49C-BA66202AA37C}" dt="2022-05-04T22:23:38.990" v="657"/>
          <ac:spMkLst>
            <pc:docMk/>
            <pc:sldMk cId="498671519" sldId="278"/>
            <ac:spMk id="5" creationId="{C6405537-EDEC-4C54-2AD4-0A501E26791A}"/>
          </ac:spMkLst>
        </pc:spChg>
        <pc:spChg chg="del">
          <ac:chgData name="Sarthak Dhaneshwar" userId="S::sdhanesh@stevens.edu::b48d704a-5c7f-41d4-a692-35b53f298200" providerId="AD" clId="Web-{541C5DB9-078E-CD3F-F49C-BA66202AA37C}" dt="2022-05-04T22:23:37.349" v="656"/>
          <ac:spMkLst>
            <pc:docMk/>
            <pc:sldMk cId="498671519" sldId="278"/>
            <ac:spMk id="6" creationId="{92F84695-9CF9-9EE3-E982-E25FE91D9E1E}"/>
          </ac:spMkLst>
        </pc:spChg>
        <pc:spChg chg="add mod">
          <ac:chgData name="Sarthak Dhaneshwar" userId="S::sdhanesh@stevens.edu::b48d704a-5c7f-41d4-a692-35b53f298200" providerId="AD" clId="Web-{541C5DB9-078E-CD3F-F49C-BA66202AA37C}" dt="2022-05-04T23:55:41.506" v="1995" actId="1076"/>
          <ac:spMkLst>
            <pc:docMk/>
            <pc:sldMk cId="498671519" sldId="278"/>
            <ac:spMk id="9" creationId="{1232D8DD-0D33-15AD-E007-CFF2935FE69D}"/>
          </ac:spMkLst>
        </pc:spChg>
        <pc:picChg chg="add mod">
          <ac:chgData name="Sarthak Dhaneshwar" userId="S::sdhanesh@stevens.edu::b48d704a-5c7f-41d4-a692-35b53f298200" providerId="AD" clId="Web-{541C5DB9-078E-CD3F-F49C-BA66202AA37C}" dt="2022-05-04T22:27:57.714" v="708" actId="1076"/>
          <ac:picMkLst>
            <pc:docMk/>
            <pc:sldMk cId="498671519" sldId="278"/>
            <ac:picMk id="8" creationId="{40B3D55F-F80E-A52A-B476-01950E26FD92}"/>
          </ac:picMkLst>
        </pc:picChg>
      </pc:sldChg>
      <pc:sldChg chg="modSp">
        <pc:chgData name="Sarthak Dhaneshwar" userId="S::sdhanesh@stevens.edu::b48d704a-5c7f-41d4-a692-35b53f298200" providerId="AD" clId="Web-{541C5DB9-078E-CD3F-F49C-BA66202AA37C}" dt="2022-05-04T23:18:10.941" v="1119" actId="1076"/>
        <pc:sldMkLst>
          <pc:docMk/>
          <pc:sldMk cId="2825600634" sldId="279"/>
        </pc:sldMkLst>
        <pc:spChg chg="mod">
          <ac:chgData name="Sarthak Dhaneshwar" userId="S::sdhanesh@stevens.edu::b48d704a-5c7f-41d4-a692-35b53f298200" providerId="AD" clId="Web-{541C5DB9-078E-CD3F-F49C-BA66202AA37C}" dt="2022-05-04T23:18:07.816" v="1118" actId="14100"/>
          <ac:spMkLst>
            <pc:docMk/>
            <pc:sldMk cId="2825600634" sldId="279"/>
            <ac:spMk id="4" creationId="{E38607D3-11FA-82E5-926E-E7242B9F8528}"/>
          </ac:spMkLst>
        </pc:spChg>
        <pc:picChg chg="mod">
          <ac:chgData name="Sarthak Dhaneshwar" userId="S::sdhanesh@stevens.edu::b48d704a-5c7f-41d4-a692-35b53f298200" providerId="AD" clId="Web-{541C5DB9-078E-CD3F-F49C-BA66202AA37C}" dt="2022-05-04T23:18:10.941" v="1119" actId="1076"/>
          <ac:picMkLst>
            <pc:docMk/>
            <pc:sldMk cId="2825600634" sldId="279"/>
            <ac:picMk id="9" creationId="{90EAF7C7-0B91-9E67-59CD-283C4F70B004}"/>
          </ac:picMkLst>
        </pc:picChg>
      </pc:sldChg>
      <pc:sldChg chg="modSp">
        <pc:chgData name="Sarthak Dhaneshwar" userId="S::sdhanesh@stevens.edu::b48d704a-5c7f-41d4-a692-35b53f298200" providerId="AD" clId="Web-{541C5DB9-078E-CD3F-F49C-BA66202AA37C}" dt="2022-05-04T23:44:53.117" v="1903" actId="20577"/>
        <pc:sldMkLst>
          <pc:docMk/>
          <pc:sldMk cId="1569080223" sldId="280"/>
        </pc:sldMkLst>
        <pc:spChg chg="mod">
          <ac:chgData name="Sarthak Dhaneshwar" userId="S::sdhanesh@stevens.edu::b48d704a-5c7f-41d4-a692-35b53f298200" providerId="AD" clId="Web-{541C5DB9-078E-CD3F-F49C-BA66202AA37C}" dt="2022-05-04T23:44:53.117" v="1903" actId="20577"/>
          <ac:spMkLst>
            <pc:docMk/>
            <pc:sldMk cId="1569080223" sldId="280"/>
            <ac:spMk id="4" creationId="{73AC5B24-0EC8-3BC2-79E8-3D118FA4F996}"/>
          </ac:spMkLst>
        </pc:spChg>
      </pc:sldChg>
      <pc:sldChg chg="modSp">
        <pc:chgData name="Sarthak Dhaneshwar" userId="S::sdhanesh@stevens.edu::b48d704a-5c7f-41d4-a692-35b53f298200" providerId="AD" clId="Web-{541C5DB9-078E-CD3F-F49C-BA66202AA37C}" dt="2022-05-05T01:06:06.973" v="2419" actId="20577"/>
        <pc:sldMkLst>
          <pc:docMk/>
          <pc:sldMk cId="2086983865" sldId="281"/>
        </pc:sldMkLst>
        <pc:spChg chg="mod">
          <ac:chgData name="Sarthak Dhaneshwar" userId="S::sdhanesh@stevens.edu::b48d704a-5c7f-41d4-a692-35b53f298200" providerId="AD" clId="Web-{541C5DB9-078E-CD3F-F49C-BA66202AA37C}" dt="2022-05-05T01:06:06.973" v="2419" actId="20577"/>
          <ac:spMkLst>
            <pc:docMk/>
            <pc:sldMk cId="2086983865" sldId="281"/>
            <ac:spMk id="3" creationId="{9D19BA0A-3589-5C3C-BE22-D1FFDCAB2085}"/>
          </ac:spMkLst>
        </pc:spChg>
        <pc:spChg chg="mod">
          <ac:chgData name="Sarthak Dhaneshwar" userId="S::sdhanesh@stevens.edu::b48d704a-5c7f-41d4-a692-35b53f298200" providerId="AD" clId="Web-{541C5DB9-078E-CD3F-F49C-BA66202AA37C}" dt="2022-05-04T23:45:04.024" v="1913" actId="20577"/>
          <ac:spMkLst>
            <pc:docMk/>
            <pc:sldMk cId="2086983865" sldId="281"/>
            <ac:spMk id="4" creationId="{CF3ED90C-9096-7F39-9D81-5CF14F52E1B4}"/>
          </ac:spMkLst>
        </pc:spChg>
      </pc:sldChg>
      <pc:sldChg chg="modSp">
        <pc:chgData name="Sarthak Dhaneshwar" userId="S::sdhanesh@stevens.edu::b48d704a-5c7f-41d4-a692-35b53f298200" providerId="AD" clId="Web-{541C5DB9-078E-CD3F-F49C-BA66202AA37C}" dt="2022-05-05T00:51:52.219" v="2215" actId="20577"/>
        <pc:sldMkLst>
          <pc:docMk/>
          <pc:sldMk cId="957694599" sldId="282"/>
        </pc:sldMkLst>
        <pc:spChg chg="mod">
          <ac:chgData name="Sarthak Dhaneshwar" userId="S::sdhanesh@stevens.edu::b48d704a-5c7f-41d4-a692-35b53f298200" providerId="AD" clId="Web-{541C5DB9-078E-CD3F-F49C-BA66202AA37C}" dt="2022-05-05T00:51:52.219" v="2215" actId="20577"/>
          <ac:spMkLst>
            <pc:docMk/>
            <pc:sldMk cId="957694599" sldId="282"/>
            <ac:spMk id="3" creationId="{921D2FAD-5ADB-6013-2094-5C3D864FF18A}"/>
          </ac:spMkLst>
        </pc:spChg>
        <pc:spChg chg="mod">
          <ac:chgData name="Sarthak Dhaneshwar" userId="S::sdhanesh@stevens.edu::b48d704a-5c7f-41d4-a692-35b53f298200" providerId="AD" clId="Web-{541C5DB9-078E-CD3F-F49C-BA66202AA37C}" dt="2022-05-04T23:27:57.329" v="1630" actId="1076"/>
          <ac:spMkLst>
            <pc:docMk/>
            <pc:sldMk cId="957694599" sldId="282"/>
            <ac:spMk id="4" creationId="{815D5B87-F9D3-E804-64D8-5149E55C0002}"/>
          </ac:spMkLst>
        </pc:spChg>
      </pc:sldChg>
      <pc:sldChg chg="modSp">
        <pc:chgData name="Sarthak Dhaneshwar" userId="S::sdhanesh@stevens.edu::b48d704a-5c7f-41d4-a692-35b53f298200" providerId="AD" clId="Web-{541C5DB9-078E-CD3F-F49C-BA66202AA37C}" dt="2022-05-05T01:08:24.087" v="2443" actId="20577"/>
        <pc:sldMkLst>
          <pc:docMk/>
          <pc:sldMk cId="4126278693" sldId="283"/>
        </pc:sldMkLst>
        <pc:spChg chg="mod">
          <ac:chgData name="Sarthak Dhaneshwar" userId="S::sdhanesh@stevens.edu::b48d704a-5c7f-41d4-a692-35b53f298200" providerId="AD" clId="Web-{541C5DB9-078E-CD3F-F49C-BA66202AA37C}" dt="2022-05-05T01:08:24.087" v="2443" actId="20577"/>
          <ac:spMkLst>
            <pc:docMk/>
            <pc:sldMk cId="4126278693" sldId="283"/>
            <ac:spMk id="2" creationId="{0AF5B7CB-E816-CEA5-879D-21840B5E88C9}"/>
          </ac:spMkLst>
        </pc:spChg>
        <pc:spChg chg="mod">
          <ac:chgData name="Sarthak Dhaneshwar" userId="S::sdhanesh@stevens.edu::b48d704a-5c7f-41d4-a692-35b53f298200" providerId="AD" clId="Web-{541C5DB9-078E-CD3F-F49C-BA66202AA37C}" dt="2022-05-04T23:54:58.614" v="1989"/>
          <ac:spMkLst>
            <pc:docMk/>
            <pc:sldMk cId="4126278693" sldId="283"/>
            <ac:spMk id="4" creationId="{E38607D3-11FA-82E5-926E-E7242B9F8528}"/>
          </ac:spMkLst>
        </pc:spChg>
      </pc:sldChg>
      <pc:sldChg chg="addSp delSp modSp">
        <pc:chgData name="Sarthak Dhaneshwar" userId="S::sdhanesh@stevens.edu::b48d704a-5c7f-41d4-a692-35b53f298200" providerId="AD" clId="Web-{541C5DB9-078E-CD3F-F49C-BA66202AA37C}" dt="2022-05-05T01:02:28.030" v="2248" actId="1076"/>
        <pc:sldMkLst>
          <pc:docMk/>
          <pc:sldMk cId="2161548519" sldId="284"/>
        </pc:sldMkLst>
        <pc:spChg chg="mod">
          <ac:chgData name="Sarthak Dhaneshwar" userId="S::sdhanesh@stevens.edu::b48d704a-5c7f-41d4-a692-35b53f298200" providerId="AD" clId="Web-{541C5DB9-078E-CD3F-F49C-BA66202AA37C}" dt="2022-05-05T00:48:54.669" v="2186" actId="1076"/>
          <ac:spMkLst>
            <pc:docMk/>
            <pc:sldMk cId="2161548519" sldId="284"/>
            <ac:spMk id="4" creationId="{3FA2CC92-5D3C-A5A0-442B-24CF1676AD8E}"/>
          </ac:spMkLst>
        </pc:spChg>
        <pc:spChg chg="mod">
          <ac:chgData name="Sarthak Dhaneshwar" userId="S::sdhanesh@stevens.edu::b48d704a-5c7f-41d4-a692-35b53f298200" providerId="AD" clId="Web-{541C5DB9-078E-CD3F-F49C-BA66202AA37C}" dt="2022-05-05T00:13:10.028" v="2099" actId="1076"/>
          <ac:spMkLst>
            <pc:docMk/>
            <pc:sldMk cId="2161548519" sldId="284"/>
            <ac:spMk id="7" creationId="{941F60FD-A5F2-63A1-9C11-79C14693537A}"/>
          </ac:spMkLst>
        </pc:spChg>
        <pc:spChg chg="add mod">
          <ac:chgData name="Sarthak Dhaneshwar" userId="S::sdhanesh@stevens.edu::b48d704a-5c7f-41d4-a692-35b53f298200" providerId="AD" clId="Web-{541C5DB9-078E-CD3F-F49C-BA66202AA37C}" dt="2022-05-05T00:14:09.248" v="2129" actId="1076"/>
          <ac:spMkLst>
            <pc:docMk/>
            <pc:sldMk cId="2161548519" sldId="284"/>
            <ac:spMk id="9" creationId="{ADA79552-5981-E37D-4CEE-251F63941F50}"/>
          </ac:spMkLst>
        </pc:spChg>
        <pc:spChg chg="add del mod">
          <ac:chgData name="Sarthak Dhaneshwar" userId="S::sdhanesh@stevens.edu::b48d704a-5c7f-41d4-a692-35b53f298200" providerId="AD" clId="Web-{541C5DB9-078E-CD3F-F49C-BA66202AA37C}" dt="2022-05-05T00:50:52.890" v="2211"/>
          <ac:spMkLst>
            <pc:docMk/>
            <pc:sldMk cId="2161548519" sldId="284"/>
            <ac:spMk id="12" creationId="{A6C54001-1B69-1431-8574-BB248C1CD65E}"/>
          </ac:spMkLst>
        </pc:spChg>
        <pc:spChg chg="add del mod">
          <ac:chgData name="Sarthak Dhaneshwar" userId="S::sdhanesh@stevens.edu::b48d704a-5c7f-41d4-a692-35b53f298200" providerId="AD" clId="Web-{541C5DB9-078E-CD3F-F49C-BA66202AA37C}" dt="2022-05-05T00:50:48.593" v="2209"/>
          <ac:spMkLst>
            <pc:docMk/>
            <pc:sldMk cId="2161548519" sldId="284"/>
            <ac:spMk id="13" creationId="{9F1686CD-A005-ADBC-B456-AE68D287A30C}"/>
          </ac:spMkLst>
        </pc:spChg>
        <pc:spChg chg="add mod">
          <ac:chgData name="Sarthak Dhaneshwar" userId="S::sdhanesh@stevens.edu::b48d704a-5c7f-41d4-a692-35b53f298200" providerId="AD" clId="Web-{541C5DB9-078E-CD3F-F49C-BA66202AA37C}" dt="2022-05-05T00:58:28.354" v="2218" actId="1076"/>
          <ac:spMkLst>
            <pc:docMk/>
            <pc:sldMk cId="2161548519" sldId="284"/>
            <ac:spMk id="14" creationId="{00CB44AD-9E84-A735-F85B-4630BEAC6146}"/>
          </ac:spMkLst>
        </pc:spChg>
        <pc:spChg chg="add mod">
          <ac:chgData name="Sarthak Dhaneshwar" userId="S::sdhanesh@stevens.edu::b48d704a-5c7f-41d4-a692-35b53f298200" providerId="AD" clId="Web-{541C5DB9-078E-CD3F-F49C-BA66202AA37C}" dt="2022-05-05T01:02:28.030" v="2248" actId="1076"/>
          <ac:spMkLst>
            <pc:docMk/>
            <pc:sldMk cId="2161548519" sldId="284"/>
            <ac:spMk id="15" creationId="{F075B261-B28C-74EE-19AE-F62A1437CCAC}"/>
          </ac:spMkLst>
        </pc:spChg>
        <pc:picChg chg="mod">
          <ac:chgData name="Sarthak Dhaneshwar" userId="S::sdhanesh@stevens.edu::b48d704a-5c7f-41d4-a692-35b53f298200" providerId="AD" clId="Web-{541C5DB9-078E-CD3F-F49C-BA66202AA37C}" dt="2022-05-05T00:49:50.685" v="2196" actId="1076"/>
          <ac:picMkLst>
            <pc:docMk/>
            <pc:sldMk cId="2161548519" sldId="284"/>
            <ac:picMk id="2" creationId="{DB969DC2-1A3D-BE13-AE2F-8161FF912ECD}"/>
          </ac:picMkLst>
        </pc:picChg>
        <pc:picChg chg="mod">
          <ac:chgData name="Sarthak Dhaneshwar" userId="S::sdhanesh@stevens.edu::b48d704a-5c7f-41d4-a692-35b53f298200" providerId="AD" clId="Web-{541C5DB9-078E-CD3F-F49C-BA66202AA37C}" dt="2022-05-05T00:48:50.559" v="2185" actId="1076"/>
          <ac:picMkLst>
            <pc:docMk/>
            <pc:sldMk cId="2161548519" sldId="284"/>
            <ac:picMk id="6" creationId="{B137891A-AA3A-FAD9-4172-44DF5AA5D503}"/>
          </ac:picMkLst>
        </pc:picChg>
        <pc:picChg chg="mod">
          <ac:chgData name="Sarthak Dhaneshwar" userId="S::sdhanesh@stevens.edu::b48d704a-5c7f-41d4-a692-35b53f298200" providerId="AD" clId="Web-{541C5DB9-078E-CD3F-F49C-BA66202AA37C}" dt="2022-05-05T00:59:44.058" v="2247" actId="14100"/>
          <ac:picMkLst>
            <pc:docMk/>
            <pc:sldMk cId="2161548519" sldId="284"/>
            <ac:picMk id="8" creationId="{2B0DF7D2-144E-0262-8C6C-B5638ED1108A}"/>
          </ac:picMkLst>
        </pc:picChg>
        <pc:picChg chg="add del mod modCrop">
          <ac:chgData name="Sarthak Dhaneshwar" userId="S::sdhanesh@stevens.edu::b48d704a-5c7f-41d4-a692-35b53f298200" providerId="AD" clId="Web-{541C5DB9-078E-CD3F-F49C-BA66202AA37C}" dt="2022-05-05T00:35:21.183" v="2140"/>
          <ac:picMkLst>
            <pc:docMk/>
            <pc:sldMk cId="2161548519" sldId="284"/>
            <ac:picMk id="8" creationId="{7B22B7FB-4FE5-333E-ED93-168DFCB159B0}"/>
          </ac:picMkLst>
        </pc:picChg>
        <pc:picChg chg="add mod">
          <ac:chgData name="Sarthak Dhaneshwar" userId="S::sdhanesh@stevens.edu::b48d704a-5c7f-41d4-a692-35b53f298200" providerId="AD" clId="Web-{541C5DB9-078E-CD3F-F49C-BA66202AA37C}" dt="2022-05-05T00:49:47.388" v="2195" actId="1076"/>
          <ac:picMkLst>
            <pc:docMk/>
            <pc:sldMk cId="2161548519" sldId="284"/>
            <ac:picMk id="10" creationId="{8AB304F2-ED67-397C-B050-52594828BE69}"/>
          </ac:picMkLst>
        </pc:picChg>
        <pc:picChg chg="mod modCrop">
          <ac:chgData name="Sarthak Dhaneshwar" userId="S::sdhanesh@stevens.edu::b48d704a-5c7f-41d4-a692-35b53f298200" providerId="AD" clId="Web-{541C5DB9-078E-CD3F-F49C-BA66202AA37C}" dt="2022-05-05T00:50:26.108" v="2203" actId="1076"/>
          <ac:picMkLst>
            <pc:docMk/>
            <pc:sldMk cId="2161548519" sldId="284"/>
            <ac:picMk id="11" creationId="{903128E7-4DDF-54E1-F103-0D951EF446CB}"/>
          </ac:picMkLst>
        </pc:picChg>
      </pc:sldChg>
      <pc:sldChg chg="modSp">
        <pc:chgData name="Sarthak Dhaneshwar" userId="S::sdhanesh@stevens.edu::b48d704a-5c7f-41d4-a692-35b53f298200" providerId="AD" clId="Web-{541C5DB9-078E-CD3F-F49C-BA66202AA37C}" dt="2022-05-05T01:08:31.540" v="2445" actId="20577"/>
        <pc:sldMkLst>
          <pc:docMk/>
          <pc:sldMk cId="1617856820" sldId="285"/>
        </pc:sldMkLst>
        <pc:spChg chg="mod">
          <ac:chgData name="Sarthak Dhaneshwar" userId="S::sdhanesh@stevens.edu::b48d704a-5c7f-41d4-a692-35b53f298200" providerId="AD" clId="Web-{541C5DB9-078E-CD3F-F49C-BA66202AA37C}" dt="2022-05-05T01:08:31.540" v="2445" actId="20577"/>
          <ac:spMkLst>
            <pc:docMk/>
            <pc:sldMk cId="1617856820" sldId="285"/>
            <ac:spMk id="2" creationId="{049D91B1-BC18-F61D-F96D-342A3E18E974}"/>
          </ac:spMkLst>
        </pc:spChg>
        <pc:spChg chg="mod">
          <ac:chgData name="Sarthak Dhaneshwar" userId="S::sdhanesh@stevens.edu::b48d704a-5c7f-41d4-a692-35b53f298200" providerId="AD" clId="Web-{541C5DB9-078E-CD3F-F49C-BA66202AA37C}" dt="2022-05-05T00:51:16.609" v="2213" actId="20577"/>
          <ac:spMkLst>
            <pc:docMk/>
            <pc:sldMk cId="1617856820" sldId="285"/>
            <ac:spMk id="3" creationId="{87E85260-6E9D-C878-6E2C-0F6A2124799C}"/>
          </ac:spMkLst>
        </pc:spChg>
        <pc:spChg chg="mod">
          <ac:chgData name="Sarthak Dhaneshwar" userId="S::sdhanesh@stevens.edu::b48d704a-5c7f-41d4-a692-35b53f298200" providerId="AD" clId="Web-{541C5DB9-078E-CD3F-F49C-BA66202AA37C}" dt="2022-05-05T01:03:04.266" v="2251" actId="1076"/>
          <ac:spMkLst>
            <pc:docMk/>
            <pc:sldMk cId="1617856820" sldId="285"/>
            <ac:spMk id="4" creationId="{FB3574F9-A63D-4A28-8E38-1BBEAEF96EAC}"/>
          </ac:spMkLst>
        </pc:spChg>
      </pc:sldChg>
    </pc:docChg>
  </pc:docChgLst>
  <pc:docChgLst>
    <pc:chgData name="Rahul Surve" userId="S::rsurve@stevens.edu::20c5181c-0e42-4db8-b695-c511f25c8fb6" providerId="AD" clId="Web-{8DA682C3-0E08-C496-8FFD-2152523E451D}"/>
    <pc:docChg chg="modSld">
      <pc:chgData name="Rahul Surve" userId="S::rsurve@stevens.edu::20c5181c-0e42-4db8-b695-c511f25c8fb6" providerId="AD" clId="Web-{8DA682C3-0E08-C496-8FFD-2152523E451D}" dt="2022-05-04T20:35:30.378" v="8" actId="14100"/>
      <pc:docMkLst>
        <pc:docMk/>
      </pc:docMkLst>
      <pc:sldChg chg="modSp">
        <pc:chgData name="Rahul Surve" userId="S::rsurve@stevens.edu::20c5181c-0e42-4db8-b695-c511f25c8fb6" providerId="AD" clId="Web-{8DA682C3-0E08-C496-8FFD-2152523E451D}" dt="2022-05-04T19:58:26.835" v="2" actId="20577"/>
        <pc:sldMkLst>
          <pc:docMk/>
          <pc:sldMk cId="1815519956" sldId="257"/>
        </pc:sldMkLst>
        <pc:spChg chg="mod">
          <ac:chgData name="Rahul Surve" userId="S::rsurve@stevens.edu::20c5181c-0e42-4db8-b695-c511f25c8fb6" providerId="AD" clId="Web-{8DA682C3-0E08-C496-8FFD-2152523E451D}" dt="2022-05-04T19:58:26.835" v="2" actId="20577"/>
          <ac:spMkLst>
            <pc:docMk/>
            <pc:sldMk cId="1815519956" sldId="257"/>
            <ac:spMk id="2" creationId="{00000000-0000-0000-0000-000000000000}"/>
          </ac:spMkLst>
        </pc:spChg>
      </pc:sldChg>
      <pc:sldChg chg="addSp delSp modSp">
        <pc:chgData name="Rahul Surve" userId="S::rsurve@stevens.edu::20c5181c-0e42-4db8-b695-c511f25c8fb6" providerId="AD" clId="Web-{8DA682C3-0E08-C496-8FFD-2152523E451D}" dt="2022-05-04T20:35:30.378" v="8" actId="14100"/>
        <pc:sldMkLst>
          <pc:docMk/>
          <pc:sldMk cId="3191500143" sldId="269"/>
        </pc:sldMkLst>
        <pc:picChg chg="add mod">
          <ac:chgData name="Rahul Surve" userId="S::rsurve@stevens.edu::20c5181c-0e42-4db8-b695-c511f25c8fb6" providerId="AD" clId="Web-{8DA682C3-0E08-C496-8FFD-2152523E451D}" dt="2022-05-04T20:35:30.378" v="8" actId="14100"/>
          <ac:picMkLst>
            <pc:docMk/>
            <pc:sldMk cId="3191500143" sldId="269"/>
            <ac:picMk id="2" creationId="{C8B50F35-0051-DD5A-DDE9-9D7BA5C36C65}"/>
          </ac:picMkLst>
        </pc:picChg>
        <pc:picChg chg="del">
          <ac:chgData name="Rahul Surve" userId="S::rsurve@stevens.edu::20c5181c-0e42-4db8-b695-c511f25c8fb6" providerId="AD" clId="Web-{8DA682C3-0E08-C496-8FFD-2152523E451D}" dt="2022-05-04T20:32:01.995" v="3"/>
          <ac:picMkLst>
            <pc:docMk/>
            <pc:sldMk cId="3191500143" sldId="269"/>
            <ac:picMk id="8" creationId="{32FF146D-1612-0492-16ED-1EF52E5769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e4ee22ba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e4ee22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08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e4ee22ba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e4ee22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iversity Center Complex">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715533"/>
            <a:ext cx="77235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04212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43938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ttil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a:solidFill>
                  <a:schemeClr val="tx1"/>
                </a:solidFill>
              </a:rPr>
              <a:t>Section Break Line 1</a:t>
            </a:r>
            <a:br>
              <a:rPr lang="en-US">
                <a:solidFill>
                  <a:schemeClr val="tx1"/>
                </a:solidFill>
              </a:rPr>
            </a:br>
            <a:r>
              <a:rPr lang="en-US">
                <a:solidFill>
                  <a:schemeClr val="tx1"/>
                </a:solidFill>
              </a:rPr>
              <a:t>Section Break Line 2</a:t>
            </a:r>
            <a:endParaRPr lang="en-US"/>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a:solidFill>
                  <a:schemeClr val="tx1"/>
                </a:solidFill>
              </a:rPr>
              <a:t>Section Break Line</a:t>
            </a:r>
            <a:endParaRPr lang="en-US"/>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4185593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70099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918497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685064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086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one view">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Presenter Name Here</a:t>
            </a:r>
            <a:br>
              <a:rPr lang="en-US"/>
            </a:br>
            <a:r>
              <a:rPr lang="en-US"/>
              <a:t>Email Here</a:t>
            </a:r>
            <a:br>
              <a:rPr lang="en-US"/>
            </a:br>
            <a:r>
              <a:rPr lang="en-US"/>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ework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vocation 202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86187" y="0"/>
            <a:ext cx="5357812" cy="6857999"/>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8.emf"/><Relationship Id="rId4" Type="http://schemas.openxmlformats.org/officeDocument/2006/relationships/slideLayout" Target="../slideLayouts/slideLayout12.xml"/><Relationship Id="rId9"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2.xml"/><Relationship Id="rId4" Type="http://schemas.openxmlformats.org/officeDocument/2006/relationships/image" Target="../media/image8.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8.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8.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804" r:id="rId1"/>
    <p:sldLayoutId id="2147483803" r:id="rId2"/>
    <p:sldLayoutId id="2147483799" r:id="rId3"/>
    <p:sldLayoutId id="2147483771" r:id="rId4"/>
    <p:sldLayoutId id="2147483773" r:id="rId5"/>
    <p:sldLayoutId id="2147483763" r:id="rId6"/>
    <p:sldLayoutId id="2147483805"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0"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6"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www.forbes.com/sites/theyec/2021/10/04/eight-effective-strategies-for-identifying-your-target-customers/?sh=7d3d14961c70" TargetMode="External"/><Relationship Id="rId2" Type="http://schemas.openxmlformats.org/officeDocument/2006/relationships/hyperlink" Target="https://productmint.com/the-grubhub-business-model-how-does-grubhub-make-money/" TargetMode="External"/><Relationship Id="rId1" Type="http://schemas.openxmlformats.org/officeDocument/2006/relationships/slideLayout" Target="../slideLayouts/slideLayout9.xml"/><Relationship Id="rId5" Type="http://schemas.openxmlformats.org/officeDocument/2006/relationships/hyperlink" Target="https://mindyourdecisions.com/blog/2012/10/23/why-are-mcdonalds-and-burger-king-usually-located-near-each-other-fast-food-location-game-theory/" TargetMode="External"/><Relationship Id="rId4" Type="http://schemas.openxmlformats.org/officeDocument/2006/relationships/hyperlink" Target="https://swadistmeal.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80214" y="3852296"/>
            <a:ext cx="3828116" cy="807387"/>
          </a:xfrm>
        </p:spPr>
        <p:txBody>
          <a:bodyPr lIns="91440" tIns="45720" rIns="91440" bIns="45720" anchor="t"/>
          <a:lstStyle/>
          <a:p>
            <a:r>
              <a:rPr lang="en-US" dirty="0"/>
              <a:t>BIA 672 – Marketing Analytics</a:t>
            </a:r>
            <a:endParaRPr lang="en-US" sz="1400" i="0" dirty="0"/>
          </a:p>
          <a:p>
            <a:r>
              <a:rPr lang="en-US" sz="1400" i="0" dirty="0"/>
              <a:t>Prof. </a:t>
            </a:r>
            <a:r>
              <a:rPr lang="en-US" sz="1400" i="0" dirty="0" err="1"/>
              <a:t>Khashayar</a:t>
            </a:r>
            <a:r>
              <a:rPr lang="en-US" sz="1400" i="0" dirty="0"/>
              <a:t> </a:t>
            </a:r>
            <a:r>
              <a:rPr lang="en-US" sz="1400" i="0" dirty="0" err="1"/>
              <a:t>Dehnad</a:t>
            </a:r>
            <a:endParaRPr lang="en-US" sz="1400" i="0" dirty="0"/>
          </a:p>
        </p:txBody>
      </p:sp>
      <p:sp>
        <p:nvSpPr>
          <p:cNvPr id="4" name="Text Placeholder 3"/>
          <p:cNvSpPr>
            <a:spLocks noGrp="1"/>
          </p:cNvSpPr>
          <p:nvPr>
            <p:ph type="body" sz="quarter" idx="14"/>
          </p:nvPr>
        </p:nvSpPr>
        <p:spPr>
          <a:xfrm>
            <a:off x="171703" y="4694700"/>
            <a:ext cx="3845138" cy="1256167"/>
          </a:xfrm>
        </p:spPr>
        <p:txBody>
          <a:bodyPr lIns="91440" tIns="45720" rIns="91440" bIns="45720" anchor="t"/>
          <a:lstStyle/>
          <a:p>
            <a:r>
              <a:rPr lang="en-US" b="1"/>
              <a:t>Team Members:</a:t>
            </a:r>
          </a:p>
          <a:p>
            <a:r>
              <a:rPr lang="en-US"/>
              <a:t>Rahul Surve</a:t>
            </a:r>
          </a:p>
          <a:p>
            <a:r>
              <a:rPr lang="en-US"/>
              <a:t>Sarthak Dhaneshwar</a:t>
            </a:r>
          </a:p>
          <a:p>
            <a:r>
              <a:rPr lang="en-US"/>
              <a:t>Omkar Kurhade</a:t>
            </a:r>
          </a:p>
          <a:p>
            <a:r>
              <a:rPr lang="en-US"/>
              <a:t>Shubham Neema</a:t>
            </a:r>
          </a:p>
          <a:p>
            <a:r>
              <a:rPr lang="en-US"/>
              <a:t>Pranita Khamkar</a:t>
            </a:r>
          </a:p>
          <a:p>
            <a:endParaRPr lang="en-US"/>
          </a:p>
          <a:p>
            <a:endParaRPr lang="en-US"/>
          </a:p>
        </p:txBody>
      </p:sp>
      <p:pic>
        <p:nvPicPr>
          <p:cNvPr id="7" name="Picture 7">
            <a:extLst>
              <a:ext uri="{FF2B5EF4-FFF2-40B4-BE49-F238E27FC236}">
                <a16:creationId xmlns:a16="http://schemas.microsoft.com/office/drawing/2014/main" id="{9B5B0603-201C-24F7-0D7A-34833FD8C527}"/>
              </a:ext>
            </a:extLst>
          </p:cNvPr>
          <p:cNvPicPr>
            <a:picLocks noChangeAspect="1"/>
          </p:cNvPicPr>
          <p:nvPr/>
        </p:nvPicPr>
        <p:blipFill>
          <a:blip r:embed="rId2"/>
          <a:stretch>
            <a:fillRect/>
          </a:stretch>
        </p:blipFill>
        <p:spPr>
          <a:xfrm>
            <a:off x="6142184" y="119302"/>
            <a:ext cx="2743200" cy="802888"/>
          </a:xfrm>
          <a:prstGeom prst="rect">
            <a:avLst/>
          </a:prstGeom>
        </p:spPr>
      </p:pic>
      <p:pic>
        <p:nvPicPr>
          <p:cNvPr id="5" name="Picture 5" descr="Logo, company name&#10;&#10;Description automatically generated">
            <a:extLst>
              <a:ext uri="{FF2B5EF4-FFF2-40B4-BE49-F238E27FC236}">
                <a16:creationId xmlns:a16="http://schemas.microsoft.com/office/drawing/2014/main" id="{4D892E9B-D63F-C6F5-A777-8ABACFBCA1E2}"/>
              </a:ext>
            </a:extLst>
          </p:cNvPr>
          <p:cNvPicPr>
            <a:picLocks noChangeAspect="1"/>
          </p:cNvPicPr>
          <p:nvPr/>
        </p:nvPicPr>
        <p:blipFill>
          <a:blip r:embed="rId3"/>
          <a:stretch>
            <a:fillRect/>
          </a:stretch>
        </p:blipFill>
        <p:spPr>
          <a:xfrm>
            <a:off x="-1324659" y="-693426"/>
            <a:ext cx="11659274" cy="5251063"/>
          </a:xfrm>
          <a:prstGeom prst="rect">
            <a:avLst/>
          </a:prstGeom>
        </p:spPr>
      </p:pic>
      <p:sp>
        <p:nvSpPr>
          <p:cNvPr id="6" name="Text Placeholder 1">
            <a:extLst>
              <a:ext uri="{FF2B5EF4-FFF2-40B4-BE49-F238E27FC236}">
                <a16:creationId xmlns:a16="http://schemas.microsoft.com/office/drawing/2014/main" id="{FFD56F52-5178-2431-6120-E096EE202751}"/>
              </a:ext>
            </a:extLst>
          </p:cNvPr>
          <p:cNvSpPr txBox="1">
            <a:spLocks/>
          </p:cNvSpPr>
          <p:nvPr/>
        </p:nvSpPr>
        <p:spPr>
          <a:xfrm>
            <a:off x="171703" y="2771365"/>
            <a:ext cx="3828116" cy="807387"/>
          </a:xfrm>
          <a:prstGeom prst="rect">
            <a:avLst/>
          </a:prstGeom>
        </p:spPr>
        <p:txBody>
          <a:bodyPr lIns="91440" tIns="45720" rIns="91440" bIns="45720" anchor="t"/>
          <a:lstStyle>
            <a:lvl1pPr marL="0" indent="0" algn="l" defTabSz="457200" rtl="0" eaLnBrk="1" latinLnBrk="0" hangingPunct="1">
              <a:lnSpc>
                <a:spcPct val="100000"/>
              </a:lnSpc>
              <a:spcBef>
                <a:spcPts val="0"/>
              </a:spcBef>
              <a:buFont typeface="Arial"/>
              <a:buNone/>
              <a:defRPr sz="2000" b="0" i="1"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i="0" dirty="0" err="1"/>
              <a:t>Swadist</a:t>
            </a:r>
            <a:endParaRPr lang="en-US" sz="2800" b="1" i="0" dirty="0"/>
          </a:p>
          <a:p>
            <a:r>
              <a:rPr lang="en-US" sz="2800" b="1" i="0" dirty="0"/>
              <a:t>An Indian Restaurant</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B6F2E-1F6B-9203-9355-0068C9C99E9F}"/>
              </a:ext>
            </a:extLst>
          </p:cNvPr>
          <p:cNvSpPr>
            <a:spLocks noGrp="1"/>
          </p:cNvSpPr>
          <p:nvPr>
            <p:ph type="body" sz="quarter" idx="12"/>
          </p:nvPr>
        </p:nvSpPr>
        <p:spPr>
          <a:xfrm>
            <a:off x="293965" y="1058951"/>
            <a:ext cx="4672975" cy="5166916"/>
          </a:xfrm>
        </p:spPr>
        <p:txBody>
          <a:bodyPr vert="horz" lIns="91440" tIns="45720" rIns="91440" bIns="45720" anchor="t"/>
          <a:lstStyle/>
          <a:p>
            <a:r>
              <a:rPr lang="en-US"/>
              <a:t>The total restaurant sales on the first day were $92. </a:t>
            </a:r>
          </a:p>
          <a:p>
            <a:r>
              <a:rPr lang="en-US"/>
              <a:t>The owner recalls first year sales being $15k.</a:t>
            </a:r>
          </a:p>
          <a:p>
            <a:r>
              <a:rPr lang="en-US"/>
              <a:t>The business suffered due to COVID restrictions which halved its total revenue.</a:t>
            </a:r>
          </a:p>
          <a:p>
            <a:r>
              <a:rPr lang="en-US"/>
              <a:t>After tallying, Christmas week ushered in a surge in sales that lasted through the months of January, February, and March. </a:t>
            </a:r>
          </a:p>
          <a:p>
            <a:r>
              <a:rPr lang="en-US"/>
              <a:t>The restaurant's total revenue for the previous month was $43,175. </a:t>
            </a:r>
          </a:p>
          <a:p>
            <a:r>
              <a:rPr lang="en-US"/>
              <a:t>76% orders came through intermediaries such as </a:t>
            </a:r>
            <a:r>
              <a:rPr lang="en-US" err="1"/>
              <a:t>GrubHub</a:t>
            </a:r>
            <a:r>
              <a:rPr lang="en-US"/>
              <a:t>, remaining 24% were place via </a:t>
            </a:r>
            <a:r>
              <a:rPr lang="en-US" err="1"/>
              <a:t>Swadist's</a:t>
            </a:r>
            <a:r>
              <a:rPr lang="en-US"/>
              <a:t> website. </a:t>
            </a:r>
          </a:p>
          <a:p>
            <a:r>
              <a:rPr lang="en-US"/>
              <a:t>The margin is 62% if the order is placed through the company's website and 34% if the order is placed through a third-party vendor. </a:t>
            </a:r>
          </a:p>
          <a:p>
            <a:endParaRPr lang="en-US"/>
          </a:p>
          <a:p>
            <a:pPr marL="0" indent="0">
              <a:buNone/>
            </a:pPr>
            <a:endParaRPr lang="en-US"/>
          </a:p>
          <a:p>
            <a:endParaRPr lang="en-US"/>
          </a:p>
        </p:txBody>
      </p:sp>
      <p:sp>
        <p:nvSpPr>
          <p:cNvPr id="3" name="Slide Number Placeholder 2">
            <a:extLst>
              <a:ext uri="{FF2B5EF4-FFF2-40B4-BE49-F238E27FC236}">
                <a16:creationId xmlns:a16="http://schemas.microsoft.com/office/drawing/2014/main" id="{FF53E44B-216B-FD08-9F66-E046865FD9B7}"/>
              </a:ext>
            </a:extLst>
          </p:cNvPr>
          <p:cNvSpPr>
            <a:spLocks noGrp="1"/>
          </p:cNvSpPr>
          <p:nvPr>
            <p:ph type="sldNum" sz="quarter" idx="14"/>
          </p:nvPr>
        </p:nvSpPr>
        <p:spPr/>
        <p:txBody>
          <a:bodyPr/>
          <a:lstStyle/>
          <a:p>
            <a:fld id="{12342C3A-DD85-7843-B416-BD52AB030D59}" type="slidenum">
              <a:rPr lang="en-US" smtClean="0"/>
              <a:pPr/>
              <a:t>10</a:t>
            </a:fld>
            <a:endParaRPr lang="en-US"/>
          </a:p>
        </p:txBody>
      </p:sp>
      <p:sp>
        <p:nvSpPr>
          <p:cNvPr id="4" name="Title 3">
            <a:extLst>
              <a:ext uri="{FF2B5EF4-FFF2-40B4-BE49-F238E27FC236}">
                <a16:creationId xmlns:a16="http://schemas.microsoft.com/office/drawing/2014/main" id="{3B357079-AAA4-A996-F173-23490379ADD5}"/>
              </a:ext>
            </a:extLst>
          </p:cNvPr>
          <p:cNvSpPr>
            <a:spLocks noGrp="1"/>
          </p:cNvSpPr>
          <p:nvPr>
            <p:ph type="title"/>
          </p:nvPr>
        </p:nvSpPr>
        <p:spPr>
          <a:xfrm>
            <a:off x="1012221" y="369628"/>
            <a:ext cx="7303340" cy="535863"/>
          </a:xfrm>
        </p:spPr>
        <p:txBody>
          <a:bodyPr lIns="91440" tIns="45720" rIns="91440" bIns="45720" anchor="t"/>
          <a:lstStyle/>
          <a:p>
            <a:pPr algn="ctr"/>
            <a:r>
              <a:rPr lang="en-US"/>
              <a:t>SALES / MARGINS</a:t>
            </a:r>
          </a:p>
        </p:txBody>
      </p:sp>
      <p:pic>
        <p:nvPicPr>
          <p:cNvPr id="5" name="Picture 6" descr="Icon&#10;&#10;Description automatically generated">
            <a:extLst>
              <a:ext uri="{FF2B5EF4-FFF2-40B4-BE49-F238E27FC236}">
                <a16:creationId xmlns:a16="http://schemas.microsoft.com/office/drawing/2014/main" id="{2DF14C60-FB5B-F049-55DC-FA6FEC9DCCA9}"/>
              </a:ext>
            </a:extLst>
          </p:cNvPr>
          <p:cNvPicPr>
            <a:picLocks noChangeAspect="1"/>
          </p:cNvPicPr>
          <p:nvPr/>
        </p:nvPicPr>
        <p:blipFill>
          <a:blip r:embed="rId2"/>
          <a:stretch>
            <a:fillRect/>
          </a:stretch>
        </p:blipFill>
        <p:spPr>
          <a:xfrm>
            <a:off x="5064651" y="1844284"/>
            <a:ext cx="3849525" cy="3340575"/>
          </a:xfrm>
          <a:prstGeom prst="rect">
            <a:avLst/>
          </a:prstGeom>
        </p:spPr>
      </p:pic>
    </p:spTree>
    <p:extLst>
      <p:ext uri="{BB962C8B-B14F-4D97-AF65-F5344CB8AC3E}">
        <p14:creationId xmlns:p14="http://schemas.microsoft.com/office/powerpoint/2010/main" val="168191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E5FA03-D5F7-5D09-DA51-8F974544E3DC}"/>
              </a:ext>
            </a:extLst>
          </p:cNvPr>
          <p:cNvSpPr>
            <a:spLocks noGrp="1"/>
          </p:cNvSpPr>
          <p:nvPr>
            <p:ph type="body" sz="quarter" idx="12"/>
          </p:nvPr>
        </p:nvSpPr>
        <p:spPr>
          <a:xfrm>
            <a:off x="228242" y="1332107"/>
            <a:ext cx="8666919" cy="2010156"/>
          </a:xfrm>
        </p:spPr>
        <p:txBody>
          <a:bodyPr vert="horz" lIns="91440" tIns="45720" rIns="91440" bIns="45720" anchor="t"/>
          <a:lstStyle/>
          <a:p>
            <a:r>
              <a:rPr lang="en-US"/>
              <a:t>The restaurant runs ads on Facebook, Yelp, Google platforms and Groupon.</a:t>
            </a:r>
          </a:p>
          <a:p>
            <a:r>
              <a:rPr lang="en-US"/>
              <a:t>Its website - swadist.com which started in 2020, has negligible organic interactions. </a:t>
            </a:r>
          </a:p>
          <a:p>
            <a:r>
              <a:rPr lang="en-US" err="1"/>
              <a:t>Swadist</a:t>
            </a:r>
            <a:r>
              <a:rPr lang="en-US"/>
              <a:t>, which is popularly known for its food quality, also has its own catering service.</a:t>
            </a:r>
          </a:p>
          <a:p>
            <a:r>
              <a:rPr lang="en-US"/>
              <a:t>The owner believes the catering business generates more mouth publicity in a day which usually takes couple of weeks to achieve and contributes to total revenue.</a:t>
            </a:r>
          </a:p>
          <a:p>
            <a:endParaRPr lang="en-US"/>
          </a:p>
        </p:txBody>
      </p:sp>
      <p:sp>
        <p:nvSpPr>
          <p:cNvPr id="3" name="Slide Number Placeholder 2">
            <a:extLst>
              <a:ext uri="{FF2B5EF4-FFF2-40B4-BE49-F238E27FC236}">
                <a16:creationId xmlns:a16="http://schemas.microsoft.com/office/drawing/2014/main" id="{56BE0B2F-0C7A-E0F4-57AE-7860F8B203AB}"/>
              </a:ext>
            </a:extLst>
          </p:cNvPr>
          <p:cNvSpPr>
            <a:spLocks noGrp="1"/>
          </p:cNvSpPr>
          <p:nvPr>
            <p:ph type="sldNum" sz="quarter" idx="14"/>
          </p:nvPr>
        </p:nvSpPr>
        <p:spPr/>
        <p:txBody>
          <a:bodyPr/>
          <a:lstStyle/>
          <a:p>
            <a:fld id="{12342C3A-DD85-7843-B416-BD52AB030D59}" type="slidenum">
              <a:rPr lang="en-US" smtClean="0"/>
              <a:pPr/>
              <a:t>11</a:t>
            </a:fld>
            <a:endParaRPr lang="en-US"/>
          </a:p>
        </p:txBody>
      </p:sp>
      <p:sp>
        <p:nvSpPr>
          <p:cNvPr id="4" name="Title 3">
            <a:extLst>
              <a:ext uri="{FF2B5EF4-FFF2-40B4-BE49-F238E27FC236}">
                <a16:creationId xmlns:a16="http://schemas.microsoft.com/office/drawing/2014/main" id="{B829E27C-1DEE-9E95-F81F-43B47DAC2F70}"/>
              </a:ext>
            </a:extLst>
          </p:cNvPr>
          <p:cNvSpPr>
            <a:spLocks noGrp="1"/>
          </p:cNvSpPr>
          <p:nvPr>
            <p:ph type="title"/>
          </p:nvPr>
        </p:nvSpPr>
        <p:spPr>
          <a:xfrm>
            <a:off x="800456" y="545217"/>
            <a:ext cx="7303340" cy="535863"/>
          </a:xfrm>
        </p:spPr>
        <p:txBody>
          <a:bodyPr lIns="91440" tIns="45720" rIns="91440" bIns="45720" anchor="t"/>
          <a:lstStyle/>
          <a:p>
            <a:pPr algn="ctr"/>
            <a:r>
              <a:rPr lang="en-US"/>
              <a:t>CURRENT MARKETING STRATEGIES</a:t>
            </a:r>
          </a:p>
        </p:txBody>
      </p:sp>
      <p:pic>
        <p:nvPicPr>
          <p:cNvPr id="7" name="Picture 7" descr="A picture containing timeline&#10;&#10;Description automatically generated">
            <a:extLst>
              <a:ext uri="{FF2B5EF4-FFF2-40B4-BE49-F238E27FC236}">
                <a16:creationId xmlns:a16="http://schemas.microsoft.com/office/drawing/2014/main" id="{74F02B18-073A-A2CC-5F03-21C01B83C480}"/>
              </a:ext>
            </a:extLst>
          </p:cNvPr>
          <p:cNvPicPr>
            <a:picLocks noChangeAspect="1"/>
          </p:cNvPicPr>
          <p:nvPr/>
        </p:nvPicPr>
        <p:blipFill>
          <a:blip r:embed="rId2"/>
          <a:stretch>
            <a:fillRect/>
          </a:stretch>
        </p:blipFill>
        <p:spPr>
          <a:xfrm>
            <a:off x="1832083" y="3481070"/>
            <a:ext cx="5004749" cy="2775547"/>
          </a:xfrm>
          <a:prstGeom prst="rect">
            <a:avLst/>
          </a:prstGeom>
        </p:spPr>
      </p:pic>
    </p:spTree>
    <p:extLst>
      <p:ext uri="{BB962C8B-B14F-4D97-AF65-F5344CB8AC3E}">
        <p14:creationId xmlns:p14="http://schemas.microsoft.com/office/powerpoint/2010/main" val="313075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CBCDC-047A-EDF4-194E-A53AE1DF11CE}"/>
              </a:ext>
            </a:extLst>
          </p:cNvPr>
          <p:cNvSpPr>
            <a:spLocks noGrp="1"/>
          </p:cNvSpPr>
          <p:nvPr>
            <p:ph type="body" sz="quarter" idx="12"/>
          </p:nvPr>
        </p:nvSpPr>
        <p:spPr>
          <a:xfrm>
            <a:off x="227013" y="1619239"/>
            <a:ext cx="8691562" cy="4384542"/>
          </a:xfrm>
        </p:spPr>
        <p:txBody>
          <a:bodyPr vert="horz" lIns="91440" tIns="45720" rIns="91440" bIns="45720" anchor="t"/>
          <a:lstStyle/>
          <a:p>
            <a:r>
              <a:rPr lang="en-US"/>
              <a:t>According to our findings and estimations, only 24% of orders come via the </a:t>
            </a:r>
            <a:r>
              <a:rPr lang="en-US" err="1"/>
              <a:t>Swadist</a:t>
            </a:r>
            <a:r>
              <a:rPr lang="en-US"/>
              <a:t> Website. More orders from the </a:t>
            </a:r>
            <a:r>
              <a:rPr lang="en-US" err="1"/>
              <a:t>Swadist</a:t>
            </a:r>
            <a:r>
              <a:rPr lang="en-US"/>
              <a:t> website are required to improve gross revenue.</a:t>
            </a:r>
          </a:p>
          <a:p>
            <a:r>
              <a:rPr lang="en-US"/>
              <a:t>Digital marketing and paid search marketing should be used to shift consumer base to </a:t>
            </a:r>
            <a:r>
              <a:rPr lang="en-US" err="1"/>
              <a:t>Swadist</a:t>
            </a:r>
            <a:r>
              <a:rPr lang="en-US"/>
              <a:t> Website.</a:t>
            </a:r>
          </a:p>
          <a:p>
            <a:r>
              <a:rPr lang="en-US"/>
              <a:t>Customers should be recommended customized deals depending on their previous orders using data analysis.</a:t>
            </a:r>
          </a:p>
          <a:p>
            <a:r>
              <a:rPr lang="en-US"/>
              <a:t>The </a:t>
            </a:r>
            <a:r>
              <a:rPr lang="en-US" err="1"/>
              <a:t>Swadist</a:t>
            </a:r>
            <a:r>
              <a:rPr lang="en-US"/>
              <a:t> website's user interface can be improved so that users can see what they have ordered the most, their most recent order, and ideas regarding what they would like.</a:t>
            </a:r>
          </a:p>
          <a:p>
            <a:r>
              <a:rPr lang="en-US"/>
              <a:t>Currently, </a:t>
            </a:r>
            <a:r>
              <a:rPr lang="en-US" err="1"/>
              <a:t>Swadist</a:t>
            </a:r>
            <a:r>
              <a:rPr lang="en-US"/>
              <a:t> is more focused towards North </a:t>
            </a:r>
            <a:r>
              <a:rPr lang="en-US" err="1"/>
              <a:t>indian</a:t>
            </a:r>
            <a:r>
              <a:rPr lang="en-US"/>
              <a:t> food, they can add south </a:t>
            </a:r>
            <a:r>
              <a:rPr lang="en-US" err="1"/>
              <a:t>indian</a:t>
            </a:r>
            <a:r>
              <a:rPr lang="en-US"/>
              <a:t> dishes such as Masala </a:t>
            </a:r>
            <a:r>
              <a:rPr lang="en-US" err="1"/>
              <a:t>dosa</a:t>
            </a:r>
            <a:r>
              <a:rPr lang="en-US"/>
              <a:t>, </a:t>
            </a:r>
            <a:r>
              <a:rPr lang="en-US" err="1"/>
              <a:t>idli</a:t>
            </a:r>
            <a:r>
              <a:rPr lang="en-US"/>
              <a:t> sambhar </a:t>
            </a:r>
            <a:r>
              <a:rPr lang="en-US" err="1"/>
              <a:t>etc</a:t>
            </a:r>
            <a:r>
              <a:rPr lang="en-US"/>
              <a:t> to their menu to provide wide variety of options to the customer. </a:t>
            </a:r>
          </a:p>
          <a:p>
            <a:r>
              <a:rPr lang="en-US"/>
              <a:t>Live Guitar gigs can also attract more number of customers and can also help in mouth publicity.</a:t>
            </a:r>
          </a:p>
          <a:p>
            <a:pPr marL="0" indent="0">
              <a:buNone/>
            </a:pPr>
            <a:endParaRPr lang="en-US"/>
          </a:p>
          <a:p>
            <a:endParaRPr lang="en-US"/>
          </a:p>
          <a:p>
            <a:pPr marL="0" indent="0">
              <a:buNone/>
            </a:pPr>
            <a:endParaRPr lang="en-US"/>
          </a:p>
          <a:p>
            <a:pPr marL="342900" indent="-342900">
              <a:buAutoNum type="arabicPeriod"/>
            </a:pPr>
            <a:endParaRPr lang="en-US"/>
          </a:p>
        </p:txBody>
      </p:sp>
      <p:sp>
        <p:nvSpPr>
          <p:cNvPr id="3" name="Slide Number Placeholder 2">
            <a:extLst>
              <a:ext uri="{FF2B5EF4-FFF2-40B4-BE49-F238E27FC236}">
                <a16:creationId xmlns:a16="http://schemas.microsoft.com/office/drawing/2014/main" id="{6B71C484-AC71-5B82-4CD5-3D57F54CA81B}"/>
              </a:ext>
            </a:extLst>
          </p:cNvPr>
          <p:cNvSpPr>
            <a:spLocks noGrp="1"/>
          </p:cNvSpPr>
          <p:nvPr>
            <p:ph type="sldNum" sz="quarter" idx="14"/>
          </p:nvPr>
        </p:nvSpPr>
        <p:spPr/>
        <p:txBody>
          <a:bodyPr/>
          <a:lstStyle/>
          <a:p>
            <a:fld id="{12342C3A-DD85-7843-B416-BD52AB030D59}" type="slidenum">
              <a:rPr lang="en-US" smtClean="0"/>
              <a:pPr/>
              <a:t>12</a:t>
            </a:fld>
            <a:endParaRPr lang="en-US"/>
          </a:p>
        </p:txBody>
      </p:sp>
      <p:sp>
        <p:nvSpPr>
          <p:cNvPr id="4" name="Title 3">
            <a:extLst>
              <a:ext uri="{FF2B5EF4-FFF2-40B4-BE49-F238E27FC236}">
                <a16:creationId xmlns:a16="http://schemas.microsoft.com/office/drawing/2014/main" id="{5A653ABD-0D72-AD95-1AED-5451B868D067}"/>
              </a:ext>
            </a:extLst>
          </p:cNvPr>
          <p:cNvSpPr>
            <a:spLocks noGrp="1"/>
          </p:cNvSpPr>
          <p:nvPr>
            <p:ph type="title"/>
          </p:nvPr>
        </p:nvSpPr>
        <p:spPr>
          <a:xfrm>
            <a:off x="922749" y="796848"/>
            <a:ext cx="7303340" cy="535863"/>
          </a:xfrm>
        </p:spPr>
        <p:txBody>
          <a:bodyPr lIns="91440" tIns="45720" rIns="91440" bIns="45720" anchor="t"/>
          <a:lstStyle/>
          <a:p>
            <a:pPr algn="ctr"/>
            <a:r>
              <a:rPr lang="en-US"/>
              <a:t>SHORT TERM GOALS</a:t>
            </a:r>
          </a:p>
        </p:txBody>
      </p:sp>
    </p:spTree>
    <p:extLst>
      <p:ext uri="{BB962C8B-B14F-4D97-AF65-F5344CB8AC3E}">
        <p14:creationId xmlns:p14="http://schemas.microsoft.com/office/powerpoint/2010/main" val="285264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9CEFF6-7278-6FBF-9918-EFA912A5855E}"/>
              </a:ext>
            </a:extLst>
          </p:cNvPr>
          <p:cNvSpPr>
            <a:spLocks noGrp="1"/>
          </p:cNvSpPr>
          <p:nvPr>
            <p:ph type="sldNum" sz="quarter" idx="14"/>
          </p:nvPr>
        </p:nvSpPr>
        <p:spPr/>
        <p:txBody>
          <a:bodyPr/>
          <a:lstStyle/>
          <a:p>
            <a:r>
              <a:rPr lang="en-US"/>
              <a:t>13</a:t>
            </a:r>
          </a:p>
        </p:txBody>
      </p:sp>
      <p:sp>
        <p:nvSpPr>
          <p:cNvPr id="4" name="Title 3">
            <a:extLst>
              <a:ext uri="{FF2B5EF4-FFF2-40B4-BE49-F238E27FC236}">
                <a16:creationId xmlns:a16="http://schemas.microsoft.com/office/drawing/2014/main" id="{1F49567E-3A3F-C7EF-D3AE-3884FEE5C459}"/>
              </a:ext>
            </a:extLst>
          </p:cNvPr>
          <p:cNvSpPr>
            <a:spLocks noGrp="1"/>
          </p:cNvSpPr>
          <p:nvPr>
            <p:ph type="title"/>
          </p:nvPr>
        </p:nvSpPr>
        <p:spPr>
          <a:xfrm>
            <a:off x="922749" y="362061"/>
            <a:ext cx="7303340" cy="535863"/>
          </a:xfrm>
        </p:spPr>
        <p:txBody>
          <a:bodyPr lIns="91440" tIns="45720" rIns="91440" bIns="45720" anchor="t"/>
          <a:lstStyle/>
          <a:p>
            <a:pPr algn="ctr"/>
            <a:r>
              <a:rPr lang="en-US"/>
              <a:t>DIFFERENCE IN COST TO CUSTOMER</a:t>
            </a:r>
          </a:p>
        </p:txBody>
      </p:sp>
      <p:pic>
        <p:nvPicPr>
          <p:cNvPr id="9" name="Picture 9" descr="Graphical user interface, application, email&#10;&#10;Description automatically generated">
            <a:extLst>
              <a:ext uri="{FF2B5EF4-FFF2-40B4-BE49-F238E27FC236}">
                <a16:creationId xmlns:a16="http://schemas.microsoft.com/office/drawing/2014/main" id="{B93C3714-BA8B-BA67-4C89-DC6E56356A87}"/>
              </a:ext>
            </a:extLst>
          </p:cNvPr>
          <p:cNvPicPr>
            <a:picLocks noChangeAspect="1"/>
          </p:cNvPicPr>
          <p:nvPr/>
        </p:nvPicPr>
        <p:blipFill>
          <a:blip r:embed="rId2"/>
          <a:stretch>
            <a:fillRect/>
          </a:stretch>
        </p:blipFill>
        <p:spPr>
          <a:xfrm>
            <a:off x="4573009" y="982810"/>
            <a:ext cx="4448869" cy="3653350"/>
          </a:xfrm>
          <a:prstGeom prst="rect">
            <a:avLst/>
          </a:prstGeom>
        </p:spPr>
      </p:pic>
      <p:pic>
        <p:nvPicPr>
          <p:cNvPr id="2" name="Picture 4" descr="Graphical user interface, text, application&#10;&#10;Description automatically generated">
            <a:extLst>
              <a:ext uri="{FF2B5EF4-FFF2-40B4-BE49-F238E27FC236}">
                <a16:creationId xmlns:a16="http://schemas.microsoft.com/office/drawing/2014/main" id="{C8B50F35-0051-DD5A-DDE9-9D7BA5C36C65}"/>
              </a:ext>
            </a:extLst>
          </p:cNvPr>
          <p:cNvPicPr>
            <a:picLocks noChangeAspect="1"/>
          </p:cNvPicPr>
          <p:nvPr/>
        </p:nvPicPr>
        <p:blipFill>
          <a:blip r:embed="rId3"/>
          <a:stretch>
            <a:fillRect/>
          </a:stretch>
        </p:blipFill>
        <p:spPr>
          <a:xfrm>
            <a:off x="384533" y="982249"/>
            <a:ext cx="4186458" cy="3688956"/>
          </a:xfrm>
          <a:prstGeom prst="rect">
            <a:avLst/>
          </a:prstGeom>
        </p:spPr>
      </p:pic>
      <p:sp>
        <p:nvSpPr>
          <p:cNvPr id="5" name="TextBox 4">
            <a:extLst>
              <a:ext uri="{FF2B5EF4-FFF2-40B4-BE49-F238E27FC236}">
                <a16:creationId xmlns:a16="http://schemas.microsoft.com/office/drawing/2014/main" id="{EA64F79C-6AD7-C624-A6A5-C763A8552A1E}"/>
              </a:ext>
            </a:extLst>
          </p:cNvPr>
          <p:cNvSpPr txBox="1"/>
          <p:nvPr/>
        </p:nvSpPr>
        <p:spPr>
          <a:xfrm>
            <a:off x="365509" y="4718419"/>
            <a:ext cx="423404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Intrinsic value of goods received by customer is $36.96 + $5(Discount) = $41.96. </a:t>
            </a:r>
            <a:endParaRPr lang="en-US"/>
          </a:p>
          <a:p>
            <a:pPr marL="285750" indent="-285750">
              <a:buFont typeface="Arial"/>
              <a:buChar char="•"/>
            </a:pPr>
            <a:r>
              <a:rPr lang="en-US">
                <a:cs typeface="Calibri"/>
              </a:rPr>
              <a:t>The customer only  pays 1% extra over intrinsic value to get their food delivered.</a:t>
            </a:r>
          </a:p>
          <a:p>
            <a:pPr marL="285750" indent="-285750">
              <a:buFont typeface="Arial"/>
              <a:buChar char="•"/>
            </a:pPr>
            <a:endParaRPr lang="en-US">
              <a:cs typeface="Calibri"/>
            </a:endParaRPr>
          </a:p>
          <a:p>
            <a:pPr marL="285750" indent="-285750">
              <a:buFont typeface="Arial"/>
              <a:buChar char="•"/>
            </a:pPr>
            <a:endParaRPr lang="en-US">
              <a:cs typeface="Calibri"/>
            </a:endParaRPr>
          </a:p>
        </p:txBody>
      </p:sp>
      <p:sp>
        <p:nvSpPr>
          <p:cNvPr id="6" name="TextBox 5">
            <a:extLst>
              <a:ext uri="{FF2B5EF4-FFF2-40B4-BE49-F238E27FC236}">
                <a16:creationId xmlns:a16="http://schemas.microsoft.com/office/drawing/2014/main" id="{35221229-CB17-2C25-4AFA-20003516D0B7}"/>
              </a:ext>
            </a:extLst>
          </p:cNvPr>
          <p:cNvSpPr txBox="1"/>
          <p:nvPr/>
        </p:nvSpPr>
        <p:spPr>
          <a:xfrm>
            <a:off x="4563640" y="4717971"/>
            <a:ext cx="44563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Intrinsic</a:t>
            </a:r>
            <a:r>
              <a:rPr lang="en-US">
                <a:ea typeface="+mn-lt"/>
                <a:cs typeface="+mn-lt"/>
              </a:rPr>
              <a:t> value of goods received by customer is $38.46. </a:t>
            </a:r>
          </a:p>
          <a:p>
            <a:pPr marL="285750" indent="-285750">
              <a:buFont typeface="Arial"/>
              <a:buChar char="•"/>
            </a:pPr>
            <a:r>
              <a:rPr lang="en-US">
                <a:ea typeface="+mn-lt"/>
                <a:cs typeface="+mn-lt"/>
              </a:rPr>
              <a:t>The customer pays 19% extra over intrinsic value to get their food delivered</a:t>
            </a:r>
            <a:endParaRPr lang="en-US">
              <a:cs typeface="Calibri"/>
            </a:endParaRPr>
          </a:p>
        </p:txBody>
      </p:sp>
    </p:spTree>
    <p:extLst>
      <p:ext uri="{BB962C8B-B14F-4D97-AF65-F5344CB8AC3E}">
        <p14:creationId xmlns:p14="http://schemas.microsoft.com/office/powerpoint/2010/main" val="319150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407493" y="981016"/>
            <a:ext cx="7723500" cy="481200"/>
          </a:xfrm>
          <a:prstGeom prst="rect">
            <a:avLst/>
          </a:prstGeom>
        </p:spPr>
        <p:txBody>
          <a:bodyPr spcFirstLastPara="1" wrap="square" lIns="91425" tIns="91425" rIns="91425" bIns="91425" anchor="ctr" anchorCtr="0">
            <a:noAutofit/>
          </a:bodyPr>
          <a:lstStyle/>
          <a:p>
            <a:r>
              <a:rPr lang="en" sz="3000">
                <a:latin typeface="Arial"/>
                <a:cs typeface="Arial"/>
              </a:rPr>
              <a:t>SWOT ANALYSIS: ORDERS VIA </a:t>
            </a:r>
            <a:r>
              <a:rPr lang="en-US" sz="3000">
                <a:latin typeface="Arial"/>
                <a:cs typeface="Arial"/>
              </a:rPr>
              <a:t>RESTAURANT'S WEB PAGE OVER OTHER MEDIATORS </a:t>
            </a:r>
          </a:p>
        </p:txBody>
      </p:sp>
      <p:grpSp>
        <p:nvGrpSpPr>
          <p:cNvPr id="290" name="Google Shape;290;p20"/>
          <p:cNvGrpSpPr/>
          <p:nvPr/>
        </p:nvGrpSpPr>
        <p:grpSpPr>
          <a:xfrm>
            <a:off x="4604419" y="2048676"/>
            <a:ext cx="3746506" cy="1668195"/>
            <a:chOff x="4604419" y="1191425"/>
            <a:chExt cx="3746506" cy="1668195"/>
          </a:xfrm>
        </p:grpSpPr>
        <p:sp>
          <p:nvSpPr>
            <p:cNvPr id="291" name="Google Shape;291;p20"/>
            <p:cNvSpPr txBox="1"/>
            <p:nvPr/>
          </p:nvSpPr>
          <p:spPr>
            <a:xfrm>
              <a:off x="6466325" y="1616300"/>
              <a:ext cx="1884600" cy="429600"/>
            </a:xfrm>
            <a:prstGeom prst="rect">
              <a:avLst/>
            </a:prstGeom>
            <a:noFill/>
            <a:ln>
              <a:noFill/>
            </a:ln>
          </p:spPr>
          <p:txBody>
            <a:bodyPr spcFirstLastPara="1" wrap="square" lIns="91425" tIns="91425" rIns="91425" bIns="91425" anchor="ctr" anchorCtr="0">
              <a:noAutofit/>
            </a:bodyPr>
            <a:lstStyle/>
            <a:p>
              <a:r>
                <a:rPr lang="en" sz="1700">
                  <a:solidFill>
                    <a:srgbClr val="434343"/>
                  </a:solidFill>
                  <a:latin typeface="Fira Sans Extra Condensed Medium"/>
                  <a:ea typeface="Fira Sans Extra Condensed Medium"/>
                  <a:cs typeface="Fira Sans Extra Condensed Medium"/>
                  <a:sym typeface="Fira Sans Extra Condensed Medium"/>
                </a:rPr>
                <a:t>Weaknesses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92" name="Google Shape;292;p20"/>
            <p:cNvSpPr txBox="1"/>
            <p:nvPr/>
          </p:nvSpPr>
          <p:spPr>
            <a:xfrm>
              <a:off x="6466325" y="1963149"/>
              <a:ext cx="1884600" cy="765000"/>
            </a:xfrm>
            <a:prstGeom prst="rect">
              <a:avLst/>
            </a:prstGeom>
            <a:noFill/>
            <a:ln>
              <a:noFill/>
            </a:ln>
          </p:spPr>
          <p:txBody>
            <a:bodyPr spcFirstLastPara="1" wrap="square" lIns="91425" tIns="91425" rIns="91425" bIns="91425" anchor="ctr" anchorCtr="0">
              <a:noAutofit/>
            </a:bodyPr>
            <a:lstStyle/>
            <a:p>
              <a:r>
                <a:rPr lang="en-US" sz="1200">
                  <a:solidFill>
                    <a:srgbClr val="434343"/>
                  </a:solidFill>
                  <a:latin typeface="Roboto"/>
                  <a:ea typeface="Roboto"/>
                  <a:cs typeface="Roboto"/>
                  <a:sym typeface="Roboto"/>
                </a:rPr>
                <a:t>Huge investment in owning and maintaining delivery fleet</a:t>
              </a:r>
              <a:endParaRPr sz="1200">
                <a:solidFill>
                  <a:srgbClr val="434343"/>
                </a:solidFill>
                <a:latin typeface="Roboto"/>
                <a:ea typeface="Roboto"/>
                <a:cs typeface="Roboto"/>
                <a:sym typeface="Roboto"/>
              </a:endParaRPr>
            </a:p>
          </p:txBody>
        </p:sp>
        <p:sp>
          <p:nvSpPr>
            <p:cNvPr id="293" name="Google Shape;293;p20"/>
            <p:cNvSpPr/>
            <p:nvPr/>
          </p:nvSpPr>
          <p:spPr>
            <a:xfrm>
              <a:off x="4604419" y="1484839"/>
              <a:ext cx="1536198" cy="1374781"/>
            </a:xfrm>
            <a:custGeom>
              <a:avLst/>
              <a:gdLst/>
              <a:ahLst/>
              <a:cxnLst/>
              <a:rect l="l" t="t" r="r" b="b"/>
              <a:pathLst>
                <a:path w="65391" h="58520" extrusionOk="0">
                  <a:moveTo>
                    <a:pt x="17491" y="0"/>
                  </a:moveTo>
                  <a:cubicBezTo>
                    <a:pt x="7823" y="0"/>
                    <a:pt x="1" y="7834"/>
                    <a:pt x="1" y="17490"/>
                  </a:cubicBezTo>
                  <a:lnTo>
                    <a:pt x="1" y="58519"/>
                  </a:lnTo>
                  <a:lnTo>
                    <a:pt x="47900" y="58519"/>
                  </a:lnTo>
                  <a:cubicBezTo>
                    <a:pt x="57568" y="58519"/>
                    <a:pt x="65390" y="50685"/>
                    <a:pt x="65390" y="41017"/>
                  </a:cubicBezTo>
                  <a:lnTo>
                    <a:pt x="65390" y="0"/>
                  </a:lnTo>
                  <a:close/>
                </a:path>
              </a:pathLst>
            </a:custGeom>
            <a:solidFill>
              <a:srgbClr val="69E781"/>
            </a:solidFill>
            <a:ln>
              <a:noFill/>
            </a:ln>
          </p:spPr>
          <p:txBody>
            <a:bodyPr spcFirstLastPara="1" wrap="square" lIns="91425" tIns="91425" rIns="91425" bIns="91425" anchor="ctr" anchorCtr="0">
              <a:noAutofit/>
            </a:bodyPr>
            <a:lstStyle/>
            <a:p>
              <a:endParaRPr/>
            </a:p>
          </p:txBody>
        </p:sp>
        <p:sp>
          <p:nvSpPr>
            <p:cNvPr id="294" name="Google Shape;294;p20"/>
            <p:cNvSpPr/>
            <p:nvPr/>
          </p:nvSpPr>
          <p:spPr>
            <a:xfrm>
              <a:off x="5079072" y="1191425"/>
              <a:ext cx="586866" cy="586843"/>
            </a:xfrm>
            <a:custGeom>
              <a:avLst/>
              <a:gdLst/>
              <a:ahLst/>
              <a:cxnLst/>
              <a:rect l="l" t="t" r="r" b="b"/>
              <a:pathLst>
                <a:path w="24981" h="24980" extrusionOk="0">
                  <a:moveTo>
                    <a:pt x="12491" y="0"/>
                  </a:moveTo>
                  <a:cubicBezTo>
                    <a:pt x="5597" y="0"/>
                    <a:pt x="1" y="5596"/>
                    <a:pt x="1" y="12490"/>
                  </a:cubicBezTo>
                  <a:cubicBezTo>
                    <a:pt x="1" y="19396"/>
                    <a:pt x="5597" y="24980"/>
                    <a:pt x="12491" y="24980"/>
                  </a:cubicBezTo>
                  <a:cubicBezTo>
                    <a:pt x="19384" y="24980"/>
                    <a:pt x="24980" y="19396"/>
                    <a:pt x="24980" y="12490"/>
                  </a:cubicBezTo>
                  <a:cubicBezTo>
                    <a:pt x="24980" y="5596"/>
                    <a:pt x="19384" y="0"/>
                    <a:pt x="1249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5" name="Google Shape;295;p20"/>
            <p:cNvSpPr/>
            <p:nvPr/>
          </p:nvSpPr>
          <p:spPr>
            <a:xfrm>
              <a:off x="5150675" y="1263028"/>
              <a:ext cx="443656" cy="443632"/>
            </a:xfrm>
            <a:custGeom>
              <a:avLst/>
              <a:gdLst/>
              <a:ahLst/>
              <a:cxnLst/>
              <a:rect l="l" t="t" r="r" b="b"/>
              <a:pathLst>
                <a:path w="18885" h="18884" extrusionOk="0">
                  <a:moveTo>
                    <a:pt x="9443" y="0"/>
                  </a:moveTo>
                  <a:cubicBezTo>
                    <a:pt x="4228" y="0"/>
                    <a:pt x="1" y="4227"/>
                    <a:pt x="1" y="9442"/>
                  </a:cubicBezTo>
                  <a:cubicBezTo>
                    <a:pt x="1" y="14657"/>
                    <a:pt x="4228" y="18884"/>
                    <a:pt x="9443" y="18884"/>
                  </a:cubicBezTo>
                  <a:cubicBezTo>
                    <a:pt x="14657" y="18884"/>
                    <a:pt x="18884" y="14657"/>
                    <a:pt x="18884" y="9442"/>
                  </a:cubicBezTo>
                  <a:cubicBezTo>
                    <a:pt x="18884" y="4227"/>
                    <a:pt x="14657" y="0"/>
                    <a:pt x="9443" y="0"/>
                  </a:cubicBezTo>
                  <a:close/>
                </a:path>
              </a:pathLst>
            </a:custGeom>
            <a:solidFill>
              <a:srgbClr val="69E781"/>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W</a:t>
              </a:r>
              <a:endParaRPr/>
            </a:p>
          </p:txBody>
        </p:sp>
      </p:grpSp>
      <p:grpSp>
        <p:nvGrpSpPr>
          <p:cNvPr id="296" name="Google Shape;296;p20"/>
          <p:cNvGrpSpPr/>
          <p:nvPr/>
        </p:nvGrpSpPr>
        <p:grpSpPr>
          <a:xfrm flipH="1">
            <a:off x="5114806" y="2788069"/>
            <a:ext cx="515454" cy="482834"/>
            <a:chOff x="2753373" y="2902523"/>
            <a:chExt cx="347552" cy="325557"/>
          </a:xfrm>
        </p:grpSpPr>
        <p:sp>
          <p:nvSpPr>
            <p:cNvPr id="297" name="Google Shape;297;p20"/>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8" name="Google Shape;298;p20"/>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9" name="Google Shape;299;p20"/>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0" name="Google Shape;300;p20"/>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 name="Google Shape;301;p20"/>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2" name="Google Shape;302;p20"/>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03" name="Google Shape;303;p20"/>
          <p:cNvGrpSpPr/>
          <p:nvPr/>
        </p:nvGrpSpPr>
        <p:grpSpPr>
          <a:xfrm>
            <a:off x="4604419" y="3795113"/>
            <a:ext cx="3746506" cy="1668176"/>
            <a:chOff x="4604419" y="2937863"/>
            <a:chExt cx="3746506" cy="1668176"/>
          </a:xfrm>
        </p:grpSpPr>
        <p:sp>
          <p:nvSpPr>
            <p:cNvPr id="304" name="Google Shape;304;p20"/>
            <p:cNvSpPr txBox="1"/>
            <p:nvPr/>
          </p:nvSpPr>
          <p:spPr>
            <a:xfrm>
              <a:off x="6466325" y="3069338"/>
              <a:ext cx="1884600" cy="429600"/>
            </a:xfrm>
            <a:prstGeom prst="rect">
              <a:avLst/>
            </a:prstGeom>
            <a:noFill/>
            <a:ln>
              <a:noFill/>
            </a:ln>
          </p:spPr>
          <p:txBody>
            <a:bodyPr spcFirstLastPara="1" wrap="square" lIns="91425" tIns="91425" rIns="91425" bIns="91425" anchor="ctr" anchorCtr="0">
              <a:noAutofit/>
            </a:bodyPr>
            <a:lstStyle/>
            <a:p>
              <a:r>
                <a:rPr lang="en" sz="1700">
                  <a:solidFill>
                    <a:srgbClr val="434343"/>
                  </a:solidFill>
                  <a:latin typeface="Fira Sans Extra Condensed Medium"/>
                  <a:ea typeface="Fira Sans Extra Condensed Medium"/>
                  <a:cs typeface="Fira Sans Extra Condensed Medium"/>
                  <a:sym typeface="Fira Sans Extra Condensed Medium"/>
                </a:rPr>
                <a:t>Threats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05" name="Google Shape;305;p20"/>
            <p:cNvSpPr txBox="1"/>
            <p:nvPr/>
          </p:nvSpPr>
          <p:spPr>
            <a:xfrm>
              <a:off x="6466325" y="3416187"/>
              <a:ext cx="1884600" cy="765000"/>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n-US" sz="1200">
                  <a:solidFill>
                    <a:srgbClr val="434343"/>
                  </a:solidFill>
                  <a:latin typeface="Roboto"/>
                  <a:ea typeface="Roboto"/>
                  <a:cs typeface="Roboto"/>
                  <a:sym typeface="Roboto"/>
                </a:rPr>
                <a:t>Incurring losses if we are unable to manage the operational side of the firm.</a:t>
              </a:r>
              <a:endParaRPr sz="1200">
                <a:solidFill>
                  <a:srgbClr val="434343"/>
                </a:solidFill>
                <a:latin typeface="Roboto"/>
                <a:ea typeface="Roboto"/>
                <a:cs typeface="Roboto"/>
                <a:sym typeface="Roboto"/>
              </a:endParaRPr>
            </a:p>
          </p:txBody>
        </p:sp>
        <p:sp>
          <p:nvSpPr>
            <p:cNvPr id="306" name="Google Shape;306;p20"/>
            <p:cNvSpPr/>
            <p:nvPr/>
          </p:nvSpPr>
          <p:spPr>
            <a:xfrm>
              <a:off x="4604419" y="2937863"/>
              <a:ext cx="1536198" cy="1374781"/>
            </a:xfrm>
            <a:custGeom>
              <a:avLst/>
              <a:gdLst/>
              <a:ahLst/>
              <a:cxnLst/>
              <a:rect l="l" t="t" r="r" b="b"/>
              <a:pathLst>
                <a:path w="65391" h="58520" extrusionOk="0">
                  <a:moveTo>
                    <a:pt x="1" y="1"/>
                  </a:moveTo>
                  <a:lnTo>
                    <a:pt x="1" y="41030"/>
                  </a:lnTo>
                  <a:cubicBezTo>
                    <a:pt x="1" y="50686"/>
                    <a:pt x="7823" y="58520"/>
                    <a:pt x="17491" y="58520"/>
                  </a:cubicBezTo>
                  <a:lnTo>
                    <a:pt x="65390" y="58520"/>
                  </a:lnTo>
                  <a:lnTo>
                    <a:pt x="65390" y="17503"/>
                  </a:lnTo>
                  <a:cubicBezTo>
                    <a:pt x="65390" y="7835"/>
                    <a:pt x="57568" y="1"/>
                    <a:pt x="47900" y="1"/>
                  </a:cubicBezTo>
                  <a:close/>
                </a:path>
              </a:pathLst>
            </a:custGeom>
            <a:solidFill>
              <a:srgbClr val="FCBD24"/>
            </a:solidFill>
            <a:ln>
              <a:noFill/>
            </a:ln>
          </p:spPr>
          <p:txBody>
            <a:bodyPr spcFirstLastPara="1" wrap="square" lIns="91425" tIns="91425" rIns="91425" bIns="91425" anchor="ctr" anchorCtr="0">
              <a:noAutofit/>
            </a:bodyPr>
            <a:lstStyle/>
            <a:p>
              <a:endParaRPr/>
            </a:p>
          </p:txBody>
        </p:sp>
        <p:sp>
          <p:nvSpPr>
            <p:cNvPr id="307" name="Google Shape;307;p20"/>
            <p:cNvSpPr/>
            <p:nvPr/>
          </p:nvSpPr>
          <p:spPr>
            <a:xfrm>
              <a:off x="5079072" y="4019196"/>
              <a:ext cx="586866" cy="586843"/>
            </a:xfrm>
            <a:custGeom>
              <a:avLst/>
              <a:gdLst/>
              <a:ahLst/>
              <a:cxnLst/>
              <a:rect l="l" t="t" r="r" b="b"/>
              <a:pathLst>
                <a:path w="24981" h="24980" extrusionOk="0">
                  <a:moveTo>
                    <a:pt x="12491" y="0"/>
                  </a:moveTo>
                  <a:cubicBezTo>
                    <a:pt x="5597" y="0"/>
                    <a:pt x="1" y="5584"/>
                    <a:pt x="1" y="12490"/>
                  </a:cubicBezTo>
                  <a:cubicBezTo>
                    <a:pt x="1" y="19384"/>
                    <a:pt x="5597" y="24980"/>
                    <a:pt x="12491" y="24980"/>
                  </a:cubicBezTo>
                  <a:cubicBezTo>
                    <a:pt x="19384" y="24980"/>
                    <a:pt x="24980" y="19384"/>
                    <a:pt x="24980" y="12490"/>
                  </a:cubicBezTo>
                  <a:cubicBezTo>
                    <a:pt x="24980" y="5584"/>
                    <a:pt x="19384" y="0"/>
                    <a:pt x="1249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 name="Google Shape;308;p20"/>
            <p:cNvSpPr/>
            <p:nvPr/>
          </p:nvSpPr>
          <p:spPr>
            <a:xfrm>
              <a:off x="5150675" y="4090800"/>
              <a:ext cx="443656" cy="443632"/>
            </a:xfrm>
            <a:custGeom>
              <a:avLst/>
              <a:gdLst/>
              <a:ahLst/>
              <a:cxnLst/>
              <a:rect l="l" t="t" r="r" b="b"/>
              <a:pathLst>
                <a:path w="18885" h="18884" extrusionOk="0">
                  <a:moveTo>
                    <a:pt x="9443" y="0"/>
                  </a:moveTo>
                  <a:cubicBezTo>
                    <a:pt x="4228" y="0"/>
                    <a:pt x="1" y="4227"/>
                    <a:pt x="1" y="9442"/>
                  </a:cubicBezTo>
                  <a:cubicBezTo>
                    <a:pt x="1" y="14657"/>
                    <a:pt x="4228" y="18884"/>
                    <a:pt x="9443" y="18884"/>
                  </a:cubicBezTo>
                  <a:cubicBezTo>
                    <a:pt x="14657" y="18884"/>
                    <a:pt x="18884" y="14657"/>
                    <a:pt x="18884" y="9442"/>
                  </a:cubicBezTo>
                  <a:cubicBezTo>
                    <a:pt x="18884" y="4227"/>
                    <a:pt x="14657" y="0"/>
                    <a:pt x="9443" y="0"/>
                  </a:cubicBezTo>
                  <a:close/>
                </a:path>
              </a:pathLst>
            </a:custGeom>
            <a:solidFill>
              <a:srgbClr val="FCBD24"/>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T</a:t>
              </a:r>
              <a:endParaRPr/>
            </a:p>
          </p:txBody>
        </p:sp>
      </p:grpSp>
      <p:grpSp>
        <p:nvGrpSpPr>
          <p:cNvPr id="309" name="Google Shape;309;p20"/>
          <p:cNvGrpSpPr/>
          <p:nvPr/>
        </p:nvGrpSpPr>
        <p:grpSpPr>
          <a:xfrm>
            <a:off x="5149016" y="4243216"/>
            <a:ext cx="447037" cy="478601"/>
            <a:chOff x="7055134" y="2919170"/>
            <a:chExt cx="290321" cy="310820"/>
          </a:xfrm>
        </p:grpSpPr>
        <p:sp>
          <p:nvSpPr>
            <p:cNvPr id="310" name="Google Shape;310;p20"/>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1" name="Google Shape;311;p20"/>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2" name="Google Shape;312;p20"/>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3" name="Google Shape;313;p20"/>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4" name="Google Shape;314;p20"/>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5" name="Google Shape;315;p20"/>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6" name="Google Shape;316;p20"/>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7" name="Google Shape;317;p20"/>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8" name="Google Shape;318;p20"/>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9" name="Google Shape;319;p20"/>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0" name="Google Shape;320;p20"/>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1" name="Google Shape;321;p20"/>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2" name="Google Shape;322;p20"/>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3" name="Google Shape;323;p20"/>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24" name="Google Shape;324;p20"/>
          <p:cNvGrpSpPr/>
          <p:nvPr/>
        </p:nvGrpSpPr>
        <p:grpSpPr>
          <a:xfrm>
            <a:off x="793126" y="2048676"/>
            <a:ext cx="3746475" cy="1698731"/>
            <a:chOff x="793125" y="1191425"/>
            <a:chExt cx="3746475" cy="1698731"/>
          </a:xfrm>
        </p:grpSpPr>
        <p:sp>
          <p:nvSpPr>
            <p:cNvPr id="325" name="Google Shape;325;p20"/>
            <p:cNvSpPr txBox="1"/>
            <p:nvPr/>
          </p:nvSpPr>
          <p:spPr>
            <a:xfrm>
              <a:off x="793125" y="2049235"/>
              <a:ext cx="1884600" cy="840921"/>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n-US" sz="1200">
                  <a:solidFill>
                    <a:srgbClr val="434343"/>
                  </a:solidFill>
                  <a:latin typeface="Roboto"/>
                  <a:ea typeface="Roboto"/>
                  <a:cs typeface="Roboto"/>
                  <a:sym typeface="Roboto"/>
                </a:rPr>
                <a:t>Earning larger gross margins, which we may miss out on if we do the majority of our sales through a middleman.</a:t>
              </a:r>
            </a:p>
          </p:txBody>
        </p:sp>
        <p:sp>
          <p:nvSpPr>
            <p:cNvPr id="326" name="Google Shape;326;p20"/>
            <p:cNvSpPr txBox="1"/>
            <p:nvPr/>
          </p:nvSpPr>
          <p:spPr>
            <a:xfrm>
              <a:off x="809454" y="1534670"/>
              <a:ext cx="1884600" cy="429600"/>
            </a:xfrm>
            <a:prstGeom prst="rect">
              <a:avLst/>
            </a:prstGeom>
            <a:noFill/>
            <a:ln>
              <a:noFill/>
            </a:ln>
          </p:spPr>
          <p:txBody>
            <a:bodyPr spcFirstLastPara="1" wrap="square" lIns="91425" tIns="91425" rIns="91425" bIns="91425" anchor="ctr" anchorCtr="0">
              <a:noAutofit/>
            </a:bodyPr>
            <a:lstStyle/>
            <a:p>
              <a:pPr algn="r"/>
              <a:r>
                <a:rPr lang="en" sz="1700">
                  <a:solidFill>
                    <a:srgbClr val="434343"/>
                  </a:solidFill>
                  <a:latin typeface="Fira Sans Extra Condensed Medium"/>
                  <a:ea typeface="Fira Sans Extra Condensed Medium"/>
                  <a:cs typeface="Fira Sans Extra Condensed Medium"/>
                  <a:sym typeface="Fira Sans Extra Condensed Medium"/>
                </a:rPr>
                <a:t>Strengths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27" name="Google Shape;327;p20"/>
            <p:cNvSpPr/>
            <p:nvPr/>
          </p:nvSpPr>
          <p:spPr>
            <a:xfrm>
              <a:off x="3003425" y="1484839"/>
              <a:ext cx="1536175" cy="1374781"/>
            </a:xfrm>
            <a:custGeom>
              <a:avLst/>
              <a:gdLst/>
              <a:ahLst/>
              <a:cxnLst/>
              <a:rect l="l" t="t" r="r" b="b"/>
              <a:pathLst>
                <a:path w="65390" h="58520" extrusionOk="0">
                  <a:moveTo>
                    <a:pt x="1" y="0"/>
                  </a:moveTo>
                  <a:lnTo>
                    <a:pt x="1" y="41017"/>
                  </a:lnTo>
                  <a:cubicBezTo>
                    <a:pt x="1" y="50685"/>
                    <a:pt x="7823" y="58519"/>
                    <a:pt x="17491" y="58519"/>
                  </a:cubicBezTo>
                  <a:lnTo>
                    <a:pt x="65390" y="58519"/>
                  </a:lnTo>
                  <a:lnTo>
                    <a:pt x="65390" y="17490"/>
                  </a:lnTo>
                  <a:cubicBezTo>
                    <a:pt x="65390" y="7834"/>
                    <a:pt x="57567" y="0"/>
                    <a:pt x="47899" y="0"/>
                  </a:cubicBezTo>
                  <a:close/>
                </a:path>
              </a:pathLst>
            </a:custGeom>
            <a:solidFill>
              <a:srgbClr val="4949E7"/>
            </a:solidFill>
            <a:ln>
              <a:noFill/>
            </a:ln>
          </p:spPr>
          <p:txBody>
            <a:bodyPr spcFirstLastPara="1" wrap="square" lIns="91425" tIns="91425" rIns="91425" bIns="91425" anchor="ctr" anchorCtr="0">
              <a:noAutofit/>
            </a:bodyPr>
            <a:lstStyle/>
            <a:p>
              <a:endParaRPr/>
            </a:p>
          </p:txBody>
        </p:sp>
        <p:sp>
          <p:nvSpPr>
            <p:cNvPr id="328" name="Google Shape;328;p20"/>
            <p:cNvSpPr/>
            <p:nvPr/>
          </p:nvSpPr>
          <p:spPr>
            <a:xfrm>
              <a:off x="3478078" y="1191425"/>
              <a:ext cx="586843" cy="586843"/>
            </a:xfrm>
            <a:custGeom>
              <a:avLst/>
              <a:gdLst/>
              <a:ahLst/>
              <a:cxnLst/>
              <a:rect l="l" t="t" r="r" b="b"/>
              <a:pathLst>
                <a:path w="24980" h="24980" extrusionOk="0">
                  <a:moveTo>
                    <a:pt x="12490" y="0"/>
                  </a:moveTo>
                  <a:cubicBezTo>
                    <a:pt x="5585" y="0"/>
                    <a:pt x="1" y="5596"/>
                    <a:pt x="1" y="12490"/>
                  </a:cubicBezTo>
                  <a:cubicBezTo>
                    <a:pt x="1" y="19396"/>
                    <a:pt x="5585" y="24980"/>
                    <a:pt x="12490" y="24980"/>
                  </a:cubicBezTo>
                  <a:cubicBezTo>
                    <a:pt x="19384" y="24980"/>
                    <a:pt x="24980" y="19396"/>
                    <a:pt x="24980" y="12490"/>
                  </a:cubicBezTo>
                  <a:cubicBezTo>
                    <a:pt x="24980" y="5596"/>
                    <a:pt x="19384" y="0"/>
                    <a:pt x="1249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 name="Google Shape;329;p20"/>
            <p:cNvSpPr/>
            <p:nvPr/>
          </p:nvSpPr>
          <p:spPr>
            <a:xfrm>
              <a:off x="3549681" y="1263028"/>
              <a:ext cx="443632" cy="443632"/>
            </a:xfrm>
            <a:custGeom>
              <a:avLst/>
              <a:gdLst/>
              <a:ahLst/>
              <a:cxnLst/>
              <a:rect l="l" t="t" r="r" b="b"/>
              <a:pathLst>
                <a:path w="18884" h="18884" extrusionOk="0">
                  <a:moveTo>
                    <a:pt x="9442" y="0"/>
                  </a:moveTo>
                  <a:cubicBezTo>
                    <a:pt x="4227" y="0"/>
                    <a:pt x="1" y="4227"/>
                    <a:pt x="1" y="9442"/>
                  </a:cubicBezTo>
                  <a:cubicBezTo>
                    <a:pt x="1" y="14657"/>
                    <a:pt x="4227" y="18884"/>
                    <a:pt x="9442" y="18884"/>
                  </a:cubicBezTo>
                  <a:cubicBezTo>
                    <a:pt x="14657" y="18884"/>
                    <a:pt x="18884" y="14657"/>
                    <a:pt x="18884" y="9442"/>
                  </a:cubicBezTo>
                  <a:cubicBezTo>
                    <a:pt x="18884" y="4227"/>
                    <a:pt x="14657" y="0"/>
                    <a:pt x="9442" y="0"/>
                  </a:cubicBezTo>
                  <a:close/>
                </a:path>
              </a:pathLst>
            </a:custGeom>
            <a:solidFill>
              <a:srgbClr val="4949E7"/>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S</a:t>
              </a:r>
              <a:endParaRPr sz="2200">
                <a:solidFill>
                  <a:srgbClr val="FFFFFF"/>
                </a:solidFill>
              </a:endParaRPr>
            </a:p>
          </p:txBody>
        </p:sp>
      </p:grpSp>
      <p:grpSp>
        <p:nvGrpSpPr>
          <p:cNvPr id="330" name="Google Shape;330;p20"/>
          <p:cNvGrpSpPr/>
          <p:nvPr/>
        </p:nvGrpSpPr>
        <p:grpSpPr>
          <a:xfrm>
            <a:off x="3532942" y="2791419"/>
            <a:ext cx="477115" cy="476129"/>
            <a:chOff x="7990840" y="2435226"/>
            <a:chExt cx="354363" cy="353631"/>
          </a:xfrm>
        </p:grpSpPr>
        <p:sp>
          <p:nvSpPr>
            <p:cNvPr id="331" name="Google Shape;331;p20"/>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2" name="Google Shape;332;p20"/>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3" name="Google Shape;333;p20"/>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34" name="Google Shape;334;p20"/>
          <p:cNvGrpSpPr/>
          <p:nvPr/>
        </p:nvGrpSpPr>
        <p:grpSpPr>
          <a:xfrm>
            <a:off x="793126" y="3795114"/>
            <a:ext cx="3746475" cy="1668177"/>
            <a:chOff x="793125" y="2937863"/>
            <a:chExt cx="3746475" cy="1668177"/>
          </a:xfrm>
        </p:grpSpPr>
        <p:sp>
          <p:nvSpPr>
            <p:cNvPr id="335" name="Google Shape;335;p20"/>
            <p:cNvSpPr txBox="1"/>
            <p:nvPr/>
          </p:nvSpPr>
          <p:spPr>
            <a:xfrm>
              <a:off x="793125" y="3069338"/>
              <a:ext cx="1884600" cy="429600"/>
            </a:xfrm>
            <a:prstGeom prst="rect">
              <a:avLst/>
            </a:prstGeom>
            <a:noFill/>
            <a:ln>
              <a:noFill/>
            </a:ln>
          </p:spPr>
          <p:txBody>
            <a:bodyPr spcFirstLastPara="1" wrap="square" lIns="91425" tIns="91425" rIns="91425" bIns="91425" anchor="ctr" anchorCtr="0">
              <a:noAutofit/>
            </a:bodyPr>
            <a:lstStyle/>
            <a:p>
              <a:pPr algn="r"/>
              <a:r>
                <a:rPr lang="en" sz="1700">
                  <a:solidFill>
                    <a:srgbClr val="434343"/>
                  </a:solidFill>
                  <a:latin typeface="Fira Sans Extra Condensed Medium"/>
                  <a:ea typeface="Fira Sans Extra Condensed Medium"/>
                  <a:cs typeface="Fira Sans Extra Condensed Medium"/>
                  <a:sym typeface="Fira Sans Extra Condensed Medium"/>
                </a:rPr>
                <a:t>Opportunities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36" name="Google Shape;336;p20"/>
            <p:cNvSpPr txBox="1"/>
            <p:nvPr/>
          </p:nvSpPr>
          <p:spPr>
            <a:xfrm>
              <a:off x="793125" y="3416187"/>
              <a:ext cx="1884600" cy="765000"/>
            </a:xfrm>
            <a:prstGeom prst="rect">
              <a:avLst/>
            </a:prstGeom>
            <a:noFill/>
            <a:ln>
              <a:noFill/>
            </a:ln>
          </p:spPr>
          <p:txBody>
            <a:bodyPr spcFirstLastPara="1" wrap="square" lIns="91425" tIns="91425" rIns="91425" bIns="91425" anchor="ctr" anchorCtr="0">
              <a:noAutofit/>
            </a:bodyPr>
            <a:lstStyle/>
            <a:p>
              <a:r>
                <a:rPr lang="en-US" sz="1200">
                  <a:solidFill>
                    <a:srgbClr val="434343"/>
                  </a:solidFill>
                  <a:latin typeface="Roboto"/>
                  <a:ea typeface="Roboto"/>
                  <a:cs typeface="Roboto"/>
                  <a:sym typeface="Roboto"/>
                </a:rPr>
                <a:t>Build loyal customer base.</a:t>
              </a:r>
              <a:endParaRPr sz="1200">
                <a:solidFill>
                  <a:srgbClr val="434343"/>
                </a:solidFill>
                <a:latin typeface="Roboto"/>
                <a:ea typeface="Roboto"/>
                <a:cs typeface="Roboto"/>
                <a:sym typeface="Roboto"/>
              </a:endParaRPr>
            </a:p>
          </p:txBody>
        </p:sp>
        <p:sp>
          <p:nvSpPr>
            <p:cNvPr id="337" name="Google Shape;337;p20"/>
            <p:cNvSpPr/>
            <p:nvPr/>
          </p:nvSpPr>
          <p:spPr>
            <a:xfrm>
              <a:off x="3003425" y="2937863"/>
              <a:ext cx="1536175" cy="1374781"/>
            </a:xfrm>
            <a:custGeom>
              <a:avLst/>
              <a:gdLst/>
              <a:ahLst/>
              <a:cxnLst/>
              <a:rect l="l" t="t" r="r" b="b"/>
              <a:pathLst>
                <a:path w="65390" h="58520" extrusionOk="0">
                  <a:moveTo>
                    <a:pt x="17491" y="1"/>
                  </a:moveTo>
                  <a:cubicBezTo>
                    <a:pt x="7823" y="1"/>
                    <a:pt x="1" y="7835"/>
                    <a:pt x="1" y="17503"/>
                  </a:cubicBezTo>
                  <a:lnTo>
                    <a:pt x="1" y="58520"/>
                  </a:lnTo>
                  <a:lnTo>
                    <a:pt x="47899" y="58520"/>
                  </a:lnTo>
                  <a:cubicBezTo>
                    <a:pt x="57567" y="58520"/>
                    <a:pt x="65390" y="50686"/>
                    <a:pt x="65390" y="41030"/>
                  </a:cubicBezTo>
                  <a:lnTo>
                    <a:pt x="65390" y="1"/>
                  </a:lnTo>
                  <a:close/>
                </a:path>
              </a:pathLst>
            </a:custGeom>
            <a:solidFill>
              <a:srgbClr val="EC3A3B"/>
            </a:solidFill>
            <a:ln>
              <a:noFill/>
            </a:ln>
          </p:spPr>
          <p:txBody>
            <a:bodyPr spcFirstLastPara="1" wrap="square" lIns="91425" tIns="91425" rIns="91425" bIns="91425" anchor="ctr" anchorCtr="0">
              <a:noAutofit/>
            </a:bodyPr>
            <a:lstStyle/>
            <a:p>
              <a:endParaRPr/>
            </a:p>
          </p:txBody>
        </p:sp>
        <p:sp>
          <p:nvSpPr>
            <p:cNvPr id="338" name="Google Shape;338;p20"/>
            <p:cNvSpPr/>
            <p:nvPr/>
          </p:nvSpPr>
          <p:spPr>
            <a:xfrm>
              <a:off x="3478078" y="4019196"/>
              <a:ext cx="586843" cy="586843"/>
            </a:xfrm>
            <a:custGeom>
              <a:avLst/>
              <a:gdLst/>
              <a:ahLst/>
              <a:cxnLst/>
              <a:rect l="l" t="t" r="r" b="b"/>
              <a:pathLst>
                <a:path w="24980" h="24980" extrusionOk="0">
                  <a:moveTo>
                    <a:pt x="12490" y="0"/>
                  </a:moveTo>
                  <a:cubicBezTo>
                    <a:pt x="5585" y="0"/>
                    <a:pt x="1" y="5584"/>
                    <a:pt x="1" y="12490"/>
                  </a:cubicBezTo>
                  <a:cubicBezTo>
                    <a:pt x="1" y="19384"/>
                    <a:pt x="5585" y="24980"/>
                    <a:pt x="12490" y="24980"/>
                  </a:cubicBezTo>
                  <a:cubicBezTo>
                    <a:pt x="19384" y="24980"/>
                    <a:pt x="24980" y="19384"/>
                    <a:pt x="24980" y="12490"/>
                  </a:cubicBezTo>
                  <a:cubicBezTo>
                    <a:pt x="24980" y="5584"/>
                    <a:pt x="19384" y="0"/>
                    <a:pt x="1249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9" name="Google Shape;339;p20"/>
            <p:cNvSpPr/>
            <p:nvPr/>
          </p:nvSpPr>
          <p:spPr>
            <a:xfrm>
              <a:off x="3549681" y="4090800"/>
              <a:ext cx="443632" cy="443632"/>
            </a:xfrm>
            <a:custGeom>
              <a:avLst/>
              <a:gdLst/>
              <a:ahLst/>
              <a:cxnLst/>
              <a:rect l="l" t="t" r="r" b="b"/>
              <a:pathLst>
                <a:path w="18884" h="18884" extrusionOk="0">
                  <a:moveTo>
                    <a:pt x="9442" y="0"/>
                  </a:moveTo>
                  <a:cubicBezTo>
                    <a:pt x="4227" y="0"/>
                    <a:pt x="1" y="4227"/>
                    <a:pt x="1" y="9442"/>
                  </a:cubicBezTo>
                  <a:cubicBezTo>
                    <a:pt x="1" y="14657"/>
                    <a:pt x="4227" y="18884"/>
                    <a:pt x="9442" y="18884"/>
                  </a:cubicBezTo>
                  <a:cubicBezTo>
                    <a:pt x="14657" y="18884"/>
                    <a:pt x="18884" y="14657"/>
                    <a:pt x="18884" y="9442"/>
                  </a:cubicBezTo>
                  <a:cubicBezTo>
                    <a:pt x="18884" y="4227"/>
                    <a:pt x="14657" y="0"/>
                    <a:pt x="9442" y="0"/>
                  </a:cubicBezTo>
                  <a:close/>
                </a:path>
              </a:pathLst>
            </a:custGeom>
            <a:solidFill>
              <a:srgbClr val="EC3A3B"/>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O</a:t>
              </a:r>
              <a:endParaRPr/>
            </a:p>
          </p:txBody>
        </p:sp>
      </p:grpSp>
      <p:grpSp>
        <p:nvGrpSpPr>
          <p:cNvPr id="340" name="Google Shape;340;p20"/>
          <p:cNvGrpSpPr/>
          <p:nvPr/>
        </p:nvGrpSpPr>
        <p:grpSpPr>
          <a:xfrm>
            <a:off x="3551309" y="4295993"/>
            <a:ext cx="440387" cy="373061"/>
            <a:chOff x="2770052" y="2009628"/>
            <a:chExt cx="327085" cy="277080"/>
          </a:xfrm>
        </p:grpSpPr>
        <p:sp>
          <p:nvSpPr>
            <p:cNvPr id="341" name="Google Shape;341;p2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2" name="Google Shape;342;p2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43" name="Google Shape;343;p20"/>
          <p:cNvGrpSpPr/>
          <p:nvPr/>
        </p:nvGrpSpPr>
        <p:grpSpPr>
          <a:xfrm>
            <a:off x="3865225" y="3049176"/>
            <a:ext cx="1413600" cy="1413600"/>
            <a:chOff x="3865225" y="2191926"/>
            <a:chExt cx="1413600" cy="1413600"/>
          </a:xfrm>
        </p:grpSpPr>
        <p:sp>
          <p:nvSpPr>
            <p:cNvPr id="344" name="Google Shape;344;p20"/>
            <p:cNvSpPr/>
            <p:nvPr/>
          </p:nvSpPr>
          <p:spPr>
            <a:xfrm>
              <a:off x="3865225" y="2191926"/>
              <a:ext cx="1413600" cy="1413600"/>
            </a:xfrm>
            <a:prstGeom prst="ellipse">
              <a:avLst/>
            </a:prstGeom>
            <a:solidFill>
              <a:srgbClr val="FFFFFF">
                <a:alpha val="25140"/>
              </a:srgbClr>
            </a:solidFill>
            <a:ln>
              <a:noFill/>
            </a:ln>
          </p:spPr>
          <p:txBody>
            <a:bodyPr spcFirstLastPara="1" wrap="square" lIns="91425" tIns="91425" rIns="91425" bIns="91425" anchor="ctr" anchorCtr="0">
              <a:noAutofit/>
            </a:bodyPr>
            <a:lstStyle/>
            <a:p>
              <a:endParaRPr/>
            </a:p>
          </p:txBody>
        </p:sp>
        <p:sp>
          <p:nvSpPr>
            <p:cNvPr id="345" name="Google Shape;345;p20"/>
            <p:cNvSpPr/>
            <p:nvPr/>
          </p:nvSpPr>
          <p:spPr>
            <a:xfrm>
              <a:off x="3972738" y="2299476"/>
              <a:ext cx="1198250" cy="1198505"/>
            </a:xfrm>
            <a:custGeom>
              <a:avLst/>
              <a:gdLst/>
              <a:ahLst/>
              <a:cxnLst/>
              <a:rect l="l" t="t" r="r" b="b"/>
              <a:pathLst>
                <a:path w="56448" h="56460" extrusionOk="0">
                  <a:moveTo>
                    <a:pt x="56448" y="28230"/>
                  </a:moveTo>
                  <a:cubicBezTo>
                    <a:pt x="56448" y="43815"/>
                    <a:pt x="43815" y="56460"/>
                    <a:pt x="28230" y="56460"/>
                  </a:cubicBezTo>
                  <a:cubicBezTo>
                    <a:pt x="12645" y="56460"/>
                    <a:pt x="0" y="43815"/>
                    <a:pt x="0" y="28230"/>
                  </a:cubicBezTo>
                  <a:cubicBezTo>
                    <a:pt x="0" y="12645"/>
                    <a:pt x="12645" y="0"/>
                    <a:pt x="28230" y="0"/>
                  </a:cubicBezTo>
                  <a:cubicBezTo>
                    <a:pt x="43815" y="0"/>
                    <a:pt x="56448" y="12645"/>
                    <a:pt x="56448" y="28230"/>
                  </a:cubicBezTo>
                  <a:close/>
                </a:path>
              </a:pathLst>
            </a:custGeom>
            <a:solidFill>
              <a:srgbClr val="F7F7F8"/>
            </a:solidFill>
            <a:ln>
              <a:noFill/>
            </a:ln>
          </p:spPr>
          <p:txBody>
            <a:bodyPr spcFirstLastPara="1" wrap="square" lIns="91425" tIns="91425" rIns="91425" bIns="91425" anchor="ctr" anchorCtr="0">
              <a:noAutofit/>
            </a:bodyPr>
            <a:lstStyle/>
            <a:p>
              <a:pPr algn="ctr">
                <a:buClr>
                  <a:schemeClr val="dk1"/>
                </a:buClr>
                <a:buSzPts val="1100"/>
              </a:pPr>
              <a:r>
                <a:rPr lang="en" sz="2800">
                  <a:solidFill>
                    <a:schemeClr val="accent3"/>
                  </a:solidFill>
                  <a:latin typeface="Fira Sans Extra Condensed Medium"/>
                  <a:ea typeface="Fira Sans Extra Condensed Medium"/>
                  <a:cs typeface="Fira Sans Extra Condensed Medium"/>
                  <a:sym typeface="Fira Sans Extra Condensed Medium"/>
                </a:rPr>
                <a:t>SWOT</a:t>
              </a:r>
              <a:endParaRPr sz="2800">
                <a:solidFill>
                  <a:schemeClr val="accent3"/>
                </a:solidFill>
              </a:endParaRPr>
            </a:p>
          </p:txBody>
        </p:sp>
        <p:sp>
          <p:nvSpPr>
            <p:cNvPr id="346" name="Google Shape;346;p20"/>
            <p:cNvSpPr/>
            <p:nvPr/>
          </p:nvSpPr>
          <p:spPr>
            <a:xfrm>
              <a:off x="4031368" y="2358106"/>
              <a:ext cx="1081244" cy="1081244"/>
            </a:xfrm>
            <a:custGeom>
              <a:avLst/>
              <a:gdLst/>
              <a:ahLst/>
              <a:cxnLst/>
              <a:rect l="l" t="t" r="r" b="b"/>
              <a:pathLst>
                <a:path w="50936" h="50936" extrusionOk="0">
                  <a:moveTo>
                    <a:pt x="25468" y="2037"/>
                  </a:moveTo>
                  <a:cubicBezTo>
                    <a:pt x="38386" y="2037"/>
                    <a:pt x="48899" y="12550"/>
                    <a:pt x="48899" y="25468"/>
                  </a:cubicBezTo>
                  <a:cubicBezTo>
                    <a:pt x="48899" y="38386"/>
                    <a:pt x="38386" y="48899"/>
                    <a:pt x="25468" y="48899"/>
                  </a:cubicBezTo>
                  <a:cubicBezTo>
                    <a:pt x="12550" y="48899"/>
                    <a:pt x="2036" y="38386"/>
                    <a:pt x="2036" y="25468"/>
                  </a:cubicBezTo>
                  <a:cubicBezTo>
                    <a:pt x="2036" y="12550"/>
                    <a:pt x="12550" y="2037"/>
                    <a:pt x="25468" y="2037"/>
                  </a:cubicBezTo>
                  <a:close/>
                  <a:moveTo>
                    <a:pt x="25468" y="1"/>
                  </a:moveTo>
                  <a:cubicBezTo>
                    <a:pt x="11418" y="1"/>
                    <a:pt x="0" y="11419"/>
                    <a:pt x="0" y="25468"/>
                  </a:cubicBezTo>
                  <a:cubicBezTo>
                    <a:pt x="0" y="39517"/>
                    <a:pt x="11418" y="50935"/>
                    <a:pt x="25468" y="50935"/>
                  </a:cubicBezTo>
                  <a:cubicBezTo>
                    <a:pt x="39517" y="50935"/>
                    <a:pt x="50935" y="39517"/>
                    <a:pt x="50935" y="25468"/>
                  </a:cubicBezTo>
                  <a:cubicBezTo>
                    <a:pt x="50935" y="11419"/>
                    <a:pt x="39517" y="1"/>
                    <a:pt x="25468"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25005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429811" y="713140"/>
            <a:ext cx="7723500" cy="1135216"/>
          </a:xfrm>
          <a:prstGeom prst="rect">
            <a:avLst/>
          </a:prstGeom>
        </p:spPr>
        <p:txBody>
          <a:bodyPr spcFirstLastPara="1" wrap="square" lIns="91425" tIns="91425" rIns="91425" bIns="91425" anchor="ctr" anchorCtr="0">
            <a:noAutofit/>
          </a:bodyPr>
          <a:lstStyle/>
          <a:p>
            <a:r>
              <a:rPr lang="en" sz="3000">
                <a:latin typeface="Arial"/>
                <a:cs typeface="Arial"/>
              </a:rPr>
              <a:t>SWOT ANALYSIS: ORDERS VIA</a:t>
            </a:r>
            <a:r>
              <a:rPr lang="en"/>
              <a:t> </a:t>
            </a:r>
            <a:r>
              <a:rPr lang="en-US" sz="3000">
                <a:latin typeface="Arial"/>
                <a:cs typeface="Arial"/>
              </a:rPr>
              <a:t>MEDIATORS OVER RESTAURANTS WEBPAGE </a:t>
            </a:r>
          </a:p>
        </p:txBody>
      </p:sp>
      <p:grpSp>
        <p:nvGrpSpPr>
          <p:cNvPr id="290" name="Google Shape;290;p20"/>
          <p:cNvGrpSpPr/>
          <p:nvPr/>
        </p:nvGrpSpPr>
        <p:grpSpPr>
          <a:xfrm>
            <a:off x="4604419" y="2048676"/>
            <a:ext cx="3746506" cy="1668195"/>
            <a:chOff x="4604419" y="1191425"/>
            <a:chExt cx="3746506" cy="1668195"/>
          </a:xfrm>
        </p:grpSpPr>
        <p:sp>
          <p:nvSpPr>
            <p:cNvPr id="291" name="Google Shape;291;p20"/>
            <p:cNvSpPr txBox="1"/>
            <p:nvPr/>
          </p:nvSpPr>
          <p:spPr>
            <a:xfrm>
              <a:off x="6466325" y="1616300"/>
              <a:ext cx="1884600" cy="429600"/>
            </a:xfrm>
            <a:prstGeom prst="rect">
              <a:avLst/>
            </a:prstGeom>
            <a:noFill/>
            <a:ln>
              <a:noFill/>
            </a:ln>
          </p:spPr>
          <p:txBody>
            <a:bodyPr spcFirstLastPara="1" wrap="square" lIns="91425" tIns="91425" rIns="91425" bIns="91425" anchor="ctr" anchorCtr="0">
              <a:noAutofit/>
            </a:bodyPr>
            <a:lstStyle/>
            <a:p>
              <a:r>
                <a:rPr lang="en" sz="1700">
                  <a:solidFill>
                    <a:srgbClr val="434343"/>
                  </a:solidFill>
                  <a:latin typeface="Fira Sans Extra Condensed Medium"/>
                  <a:ea typeface="Fira Sans Extra Condensed Medium"/>
                  <a:cs typeface="Fira Sans Extra Condensed Medium"/>
                  <a:sym typeface="Fira Sans Extra Condensed Medium"/>
                </a:rPr>
                <a:t>Weaknesses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92" name="Google Shape;292;p20"/>
            <p:cNvSpPr txBox="1"/>
            <p:nvPr/>
          </p:nvSpPr>
          <p:spPr>
            <a:xfrm>
              <a:off x="6466325" y="1963149"/>
              <a:ext cx="1884600" cy="765000"/>
            </a:xfrm>
            <a:prstGeom prst="rect">
              <a:avLst/>
            </a:prstGeom>
            <a:noFill/>
            <a:ln>
              <a:noFill/>
            </a:ln>
          </p:spPr>
          <p:txBody>
            <a:bodyPr spcFirstLastPara="1" wrap="square" lIns="91425" tIns="91425" rIns="91425" bIns="91425" anchor="ctr" anchorCtr="0">
              <a:noAutofit/>
            </a:bodyPr>
            <a:lstStyle/>
            <a:p>
              <a:r>
                <a:rPr lang="en-US" sz="1200">
                  <a:solidFill>
                    <a:srgbClr val="434343"/>
                  </a:solidFill>
                  <a:latin typeface="Roboto"/>
                  <a:ea typeface="Roboto"/>
                  <a:cs typeface="Roboto"/>
                  <a:sym typeface="Roboto"/>
                </a:rPr>
                <a:t>If the mediator's algorithms disregard our restaurant, sales will drop.</a:t>
              </a:r>
              <a:endParaRPr sz="1200">
                <a:solidFill>
                  <a:srgbClr val="434343"/>
                </a:solidFill>
                <a:latin typeface="Roboto"/>
                <a:ea typeface="Roboto"/>
                <a:cs typeface="Roboto"/>
                <a:sym typeface="Roboto"/>
              </a:endParaRPr>
            </a:p>
          </p:txBody>
        </p:sp>
        <p:sp>
          <p:nvSpPr>
            <p:cNvPr id="293" name="Google Shape;293;p20"/>
            <p:cNvSpPr/>
            <p:nvPr/>
          </p:nvSpPr>
          <p:spPr>
            <a:xfrm>
              <a:off x="4604419" y="1484839"/>
              <a:ext cx="1536198" cy="1374781"/>
            </a:xfrm>
            <a:custGeom>
              <a:avLst/>
              <a:gdLst/>
              <a:ahLst/>
              <a:cxnLst/>
              <a:rect l="l" t="t" r="r" b="b"/>
              <a:pathLst>
                <a:path w="65391" h="58520" extrusionOk="0">
                  <a:moveTo>
                    <a:pt x="17491" y="0"/>
                  </a:moveTo>
                  <a:cubicBezTo>
                    <a:pt x="7823" y="0"/>
                    <a:pt x="1" y="7834"/>
                    <a:pt x="1" y="17490"/>
                  </a:cubicBezTo>
                  <a:lnTo>
                    <a:pt x="1" y="58519"/>
                  </a:lnTo>
                  <a:lnTo>
                    <a:pt x="47900" y="58519"/>
                  </a:lnTo>
                  <a:cubicBezTo>
                    <a:pt x="57568" y="58519"/>
                    <a:pt x="65390" y="50685"/>
                    <a:pt x="65390" y="41017"/>
                  </a:cubicBezTo>
                  <a:lnTo>
                    <a:pt x="65390" y="0"/>
                  </a:lnTo>
                  <a:close/>
                </a:path>
              </a:pathLst>
            </a:custGeom>
            <a:solidFill>
              <a:srgbClr val="69E781"/>
            </a:solidFill>
            <a:ln>
              <a:noFill/>
            </a:ln>
          </p:spPr>
          <p:txBody>
            <a:bodyPr spcFirstLastPara="1" wrap="square" lIns="91425" tIns="91425" rIns="91425" bIns="91425" anchor="ctr" anchorCtr="0">
              <a:noAutofit/>
            </a:bodyPr>
            <a:lstStyle/>
            <a:p>
              <a:endParaRPr/>
            </a:p>
          </p:txBody>
        </p:sp>
        <p:sp>
          <p:nvSpPr>
            <p:cNvPr id="294" name="Google Shape;294;p20"/>
            <p:cNvSpPr/>
            <p:nvPr/>
          </p:nvSpPr>
          <p:spPr>
            <a:xfrm>
              <a:off x="5079072" y="1191425"/>
              <a:ext cx="586866" cy="586843"/>
            </a:xfrm>
            <a:custGeom>
              <a:avLst/>
              <a:gdLst/>
              <a:ahLst/>
              <a:cxnLst/>
              <a:rect l="l" t="t" r="r" b="b"/>
              <a:pathLst>
                <a:path w="24981" h="24980" extrusionOk="0">
                  <a:moveTo>
                    <a:pt x="12491" y="0"/>
                  </a:moveTo>
                  <a:cubicBezTo>
                    <a:pt x="5597" y="0"/>
                    <a:pt x="1" y="5596"/>
                    <a:pt x="1" y="12490"/>
                  </a:cubicBezTo>
                  <a:cubicBezTo>
                    <a:pt x="1" y="19396"/>
                    <a:pt x="5597" y="24980"/>
                    <a:pt x="12491" y="24980"/>
                  </a:cubicBezTo>
                  <a:cubicBezTo>
                    <a:pt x="19384" y="24980"/>
                    <a:pt x="24980" y="19396"/>
                    <a:pt x="24980" y="12490"/>
                  </a:cubicBezTo>
                  <a:cubicBezTo>
                    <a:pt x="24980" y="5596"/>
                    <a:pt x="19384" y="0"/>
                    <a:pt x="1249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5" name="Google Shape;295;p20"/>
            <p:cNvSpPr/>
            <p:nvPr/>
          </p:nvSpPr>
          <p:spPr>
            <a:xfrm>
              <a:off x="5150675" y="1263028"/>
              <a:ext cx="443656" cy="443632"/>
            </a:xfrm>
            <a:custGeom>
              <a:avLst/>
              <a:gdLst/>
              <a:ahLst/>
              <a:cxnLst/>
              <a:rect l="l" t="t" r="r" b="b"/>
              <a:pathLst>
                <a:path w="18885" h="18884" extrusionOk="0">
                  <a:moveTo>
                    <a:pt x="9443" y="0"/>
                  </a:moveTo>
                  <a:cubicBezTo>
                    <a:pt x="4228" y="0"/>
                    <a:pt x="1" y="4227"/>
                    <a:pt x="1" y="9442"/>
                  </a:cubicBezTo>
                  <a:cubicBezTo>
                    <a:pt x="1" y="14657"/>
                    <a:pt x="4228" y="18884"/>
                    <a:pt x="9443" y="18884"/>
                  </a:cubicBezTo>
                  <a:cubicBezTo>
                    <a:pt x="14657" y="18884"/>
                    <a:pt x="18884" y="14657"/>
                    <a:pt x="18884" y="9442"/>
                  </a:cubicBezTo>
                  <a:cubicBezTo>
                    <a:pt x="18884" y="4227"/>
                    <a:pt x="14657" y="0"/>
                    <a:pt x="9443" y="0"/>
                  </a:cubicBezTo>
                  <a:close/>
                </a:path>
              </a:pathLst>
            </a:custGeom>
            <a:solidFill>
              <a:srgbClr val="69E781"/>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W</a:t>
              </a:r>
              <a:endParaRPr/>
            </a:p>
          </p:txBody>
        </p:sp>
      </p:grpSp>
      <p:grpSp>
        <p:nvGrpSpPr>
          <p:cNvPr id="296" name="Google Shape;296;p20"/>
          <p:cNvGrpSpPr/>
          <p:nvPr/>
        </p:nvGrpSpPr>
        <p:grpSpPr>
          <a:xfrm flipH="1">
            <a:off x="5114806" y="2788069"/>
            <a:ext cx="515454" cy="482834"/>
            <a:chOff x="2753373" y="2902523"/>
            <a:chExt cx="347552" cy="325557"/>
          </a:xfrm>
        </p:grpSpPr>
        <p:sp>
          <p:nvSpPr>
            <p:cNvPr id="297" name="Google Shape;297;p20"/>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8" name="Google Shape;298;p20"/>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9" name="Google Shape;299;p20"/>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0" name="Google Shape;300;p20"/>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 name="Google Shape;301;p20"/>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2" name="Google Shape;302;p20"/>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03" name="Google Shape;303;p20"/>
          <p:cNvGrpSpPr/>
          <p:nvPr/>
        </p:nvGrpSpPr>
        <p:grpSpPr>
          <a:xfrm>
            <a:off x="4604419" y="3795114"/>
            <a:ext cx="3746506" cy="1668177"/>
            <a:chOff x="4604419" y="2937863"/>
            <a:chExt cx="3746506" cy="1668177"/>
          </a:xfrm>
        </p:grpSpPr>
        <p:sp>
          <p:nvSpPr>
            <p:cNvPr id="304" name="Google Shape;304;p20"/>
            <p:cNvSpPr txBox="1"/>
            <p:nvPr/>
          </p:nvSpPr>
          <p:spPr>
            <a:xfrm>
              <a:off x="6466325" y="3069338"/>
              <a:ext cx="1884600" cy="429600"/>
            </a:xfrm>
            <a:prstGeom prst="rect">
              <a:avLst/>
            </a:prstGeom>
            <a:noFill/>
            <a:ln>
              <a:noFill/>
            </a:ln>
          </p:spPr>
          <p:txBody>
            <a:bodyPr spcFirstLastPara="1" wrap="square" lIns="91425" tIns="91425" rIns="91425" bIns="91425" anchor="ctr" anchorCtr="0">
              <a:noAutofit/>
            </a:bodyPr>
            <a:lstStyle/>
            <a:p>
              <a:r>
                <a:rPr lang="en" sz="1700">
                  <a:solidFill>
                    <a:srgbClr val="434343"/>
                  </a:solidFill>
                  <a:latin typeface="Fira Sans Extra Condensed Medium"/>
                  <a:ea typeface="Fira Sans Extra Condensed Medium"/>
                  <a:cs typeface="Fira Sans Extra Condensed Medium"/>
                  <a:sym typeface="Fira Sans Extra Condensed Medium"/>
                </a:rPr>
                <a:t>Threats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05" name="Google Shape;305;p20"/>
            <p:cNvSpPr txBox="1"/>
            <p:nvPr/>
          </p:nvSpPr>
          <p:spPr>
            <a:xfrm>
              <a:off x="6466325" y="3416187"/>
              <a:ext cx="1884600" cy="765000"/>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n-US" sz="1200">
                  <a:solidFill>
                    <a:srgbClr val="434343"/>
                  </a:solidFill>
                  <a:latin typeface="Roboto"/>
                  <a:ea typeface="Roboto"/>
                  <a:cs typeface="Roboto"/>
                  <a:sym typeface="Roboto"/>
                </a:rPr>
                <a:t>Losing larger gross margins that could have been obtained through the restaurant's website</a:t>
              </a:r>
              <a:endParaRPr sz="1200">
                <a:solidFill>
                  <a:srgbClr val="434343"/>
                </a:solidFill>
                <a:latin typeface="Roboto"/>
                <a:ea typeface="Roboto"/>
                <a:cs typeface="Roboto"/>
                <a:sym typeface="Roboto"/>
              </a:endParaRPr>
            </a:p>
          </p:txBody>
        </p:sp>
        <p:sp>
          <p:nvSpPr>
            <p:cNvPr id="306" name="Google Shape;306;p20"/>
            <p:cNvSpPr/>
            <p:nvPr/>
          </p:nvSpPr>
          <p:spPr>
            <a:xfrm>
              <a:off x="4604419" y="2937863"/>
              <a:ext cx="1536198" cy="1374781"/>
            </a:xfrm>
            <a:custGeom>
              <a:avLst/>
              <a:gdLst/>
              <a:ahLst/>
              <a:cxnLst/>
              <a:rect l="l" t="t" r="r" b="b"/>
              <a:pathLst>
                <a:path w="65391" h="58520" extrusionOk="0">
                  <a:moveTo>
                    <a:pt x="1" y="1"/>
                  </a:moveTo>
                  <a:lnTo>
                    <a:pt x="1" y="41030"/>
                  </a:lnTo>
                  <a:cubicBezTo>
                    <a:pt x="1" y="50686"/>
                    <a:pt x="7823" y="58520"/>
                    <a:pt x="17491" y="58520"/>
                  </a:cubicBezTo>
                  <a:lnTo>
                    <a:pt x="65390" y="58520"/>
                  </a:lnTo>
                  <a:lnTo>
                    <a:pt x="65390" y="17503"/>
                  </a:lnTo>
                  <a:cubicBezTo>
                    <a:pt x="65390" y="7835"/>
                    <a:pt x="57568" y="1"/>
                    <a:pt x="47900" y="1"/>
                  </a:cubicBezTo>
                  <a:close/>
                </a:path>
              </a:pathLst>
            </a:custGeom>
            <a:solidFill>
              <a:srgbClr val="FCBD24"/>
            </a:solidFill>
            <a:ln>
              <a:noFill/>
            </a:ln>
          </p:spPr>
          <p:txBody>
            <a:bodyPr spcFirstLastPara="1" wrap="square" lIns="91425" tIns="91425" rIns="91425" bIns="91425" anchor="ctr" anchorCtr="0">
              <a:noAutofit/>
            </a:bodyPr>
            <a:lstStyle/>
            <a:p>
              <a:endParaRPr/>
            </a:p>
          </p:txBody>
        </p:sp>
        <p:sp>
          <p:nvSpPr>
            <p:cNvPr id="307" name="Google Shape;307;p20"/>
            <p:cNvSpPr/>
            <p:nvPr/>
          </p:nvSpPr>
          <p:spPr>
            <a:xfrm>
              <a:off x="5079072" y="4019196"/>
              <a:ext cx="586866" cy="586843"/>
            </a:xfrm>
            <a:custGeom>
              <a:avLst/>
              <a:gdLst/>
              <a:ahLst/>
              <a:cxnLst/>
              <a:rect l="l" t="t" r="r" b="b"/>
              <a:pathLst>
                <a:path w="24981" h="24980" extrusionOk="0">
                  <a:moveTo>
                    <a:pt x="12491" y="0"/>
                  </a:moveTo>
                  <a:cubicBezTo>
                    <a:pt x="5597" y="0"/>
                    <a:pt x="1" y="5584"/>
                    <a:pt x="1" y="12490"/>
                  </a:cubicBezTo>
                  <a:cubicBezTo>
                    <a:pt x="1" y="19384"/>
                    <a:pt x="5597" y="24980"/>
                    <a:pt x="12491" y="24980"/>
                  </a:cubicBezTo>
                  <a:cubicBezTo>
                    <a:pt x="19384" y="24980"/>
                    <a:pt x="24980" y="19384"/>
                    <a:pt x="24980" y="12490"/>
                  </a:cubicBezTo>
                  <a:cubicBezTo>
                    <a:pt x="24980" y="5584"/>
                    <a:pt x="19384" y="0"/>
                    <a:pt x="1249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 name="Google Shape;308;p20"/>
            <p:cNvSpPr/>
            <p:nvPr/>
          </p:nvSpPr>
          <p:spPr>
            <a:xfrm>
              <a:off x="5150675" y="4090800"/>
              <a:ext cx="443656" cy="443632"/>
            </a:xfrm>
            <a:custGeom>
              <a:avLst/>
              <a:gdLst/>
              <a:ahLst/>
              <a:cxnLst/>
              <a:rect l="l" t="t" r="r" b="b"/>
              <a:pathLst>
                <a:path w="18885" h="18884" extrusionOk="0">
                  <a:moveTo>
                    <a:pt x="9443" y="0"/>
                  </a:moveTo>
                  <a:cubicBezTo>
                    <a:pt x="4228" y="0"/>
                    <a:pt x="1" y="4227"/>
                    <a:pt x="1" y="9442"/>
                  </a:cubicBezTo>
                  <a:cubicBezTo>
                    <a:pt x="1" y="14657"/>
                    <a:pt x="4228" y="18884"/>
                    <a:pt x="9443" y="18884"/>
                  </a:cubicBezTo>
                  <a:cubicBezTo>
                    <a:pt x="14657" y="18884"/>
                    <a:pt x="18884" y="14657"/>
                    <a:pt x="18884" y="9442"/>
                  </a:cubicBezTo>
                  <a:cubicBezTo>
                    <a:pt x="18884" y="4227"/>
                    <a:pt x="14657" y="0"/>
                    <a:pt x="9443" y="0"/>
                  </a:cubicBezTo>
                  <a:close/>
                </a:path>
              </a:pathLst>
            </a:custGeom>
            <a:solidFill>
              <a:srgbClr val="FCBD24"/>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T</a:t>
              </a:r>
              <a:endParaRPr/>
            </a:p>
          </p:txBody>
        </p:sp>
      </p:grpSp>
      <p:grpSp>
        <p:nvGrpSpPr>
          <p:cNvPr id="309" name="Google Shape;309;p20"/>
          <p:cNvGrpSpPr/>
          <p:nvPr/>
        </p:nvGrpSpPr>
        <p:grpSpPr>
          <a:xfrm>
            <a:off x="5149016" y="4243216"/>
            <a:ext cx="447037" cy="478601"/>
            <a:chOff x="7055134" y="2919170"/>
            <a:chExt cx="290321" cy="310820"/>
          </a:xfrm>
        </p:grpSpPr>
        <p:sp>
          <p:nvSpPr>
            <p:cNvPr id="310" name="Google Shape;310;p20"/>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1" name="Google Shape;311;p20"/>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2" name="Google Shape;312;p20"/>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3" name="Google Shape;313;p20"/>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4" name="Google Shape;314;p20"/>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5" name="Google Shape;315;p20"/>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6" name="Google Shape;316;p20"/>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7" name="Google Shape;317;p20"/>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8" name="Google Shape;318;p20"/>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9" name="Google Shape;319;p20"/>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0" name="Google Shape;320;p20"/>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1" name="Google Shape;321;p20"/>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2" name="Google Shape;322;p20"/>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3" name="Google Shape;323;p20"/>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24" name="Google Shape;324;p20"/>
          <p:cNvGrpSpPr/>
          <p:nvPr/>
        </p:nvGrpSpPr>
        <p:grpSpPr>
          <a:xfrm>
            <a:off x="793126" y="2048676"/>
            <a:ext cx="3746475" cy="1668195"/>
            <a:chOff x="793125" y="1191425"/>
            <a:chExt cx="3746475" cy="1668195"/>
          </a:xfrm>
        </p:grpSpPr>
        <p:sp>
          <p:nvSpPr>
            <p:cNvPr id="325" name="Google Shape;325;p20"/>
            <p:cNvSpPr txBox="1"/>
            <p:nvPr/>
          </p:nvSpPr>
          <p:spPr>
            <a:xfrm>
              <a:off x="793125" y="1963162"/>
              <a:ext cx="1884600" cy="765000"/>
            </a:xfrm>
            <a:prstGeom prst="rect">
              <a:avLst/>
            </a:prstGeom>
            <a:noFill/>
            <a:ln>
              <a:noFill/>
            </a:ln>
          </p:spPr>
          <p:txBody>
            <a:bodyPr spcFirstLastPara="1" wrap="square" lIns="91425" tIns="91425" rIns="91425" bIns="91425" anchor="ctr" anchorCtr="0">
              <a:noAutofit/>
            </a:bodyPr>
            <a:lstStyle/>
            <a:p>
              <a:r>
                <a:rPr lang="en-US" sz="1200">
                  <a:solidFill>
                    <a:srgbClr val="434343"/>
                  </a:solidFill>
                  <a:latin typeface="Roboto"/>
                  <a:ea typeface="Roboto"/>
                  <a:cs typeface="Roboto"/>
                  <a:sym typeface="Roboto"/>
                </a:rPr>
                <a:t>No investment required for owning and managing delivery fleet</a:t>
              </a:r>
            </a:p>
          </p:txBody>
        </p:sp>
        <p:sp>
          <p:nvSpPr>
            <p:cNvPr id="326" name="Google Shape;326;p20"/>
            <p:cNvSpPr txBox="1"/>
            <p:nvPr/>
          </p:nvSpPr>
          <p:spPr>
            <a:xfrm>
              <a:off x="793125" y="1616313"/>
              <a:ext cx="1884600" cy="429600"/>
            </a:xfrm>
            <a:prstGeom prst="rect">
              <a:avLst/>
            </a:prstGeom>
            <a:noFill/>
            <a:ln>
              <a:noFill/>
            </a:ln>
          </p:spPr>
          <p:txBody>
            <a:bodyPr spcFirstLastPara="1" wrap="square" lIns="91425" tIns="91425" rIns="91425" bIns="91425" anchor="ctr" anchorCtr="0">
              <a:noAutofit/>
            </a:bodyPr>
            <a:lstStyle/>
            <a:p>
              <a:pPr algn="ctr"/>
              <a:r>
                <a:rPr lang="en" sz="1700">
                  <a:solidFill>
                    <a:srgbClr val="434343"/>
                  </a:solidFill>
                  <a:latin typeface="Fira Sans Extra Condensed Medium"/>
                  <a:ea typeface="Fira Sans Extra Condensed Medium"/>
                  <a:cs typeface="Fira Sans Extra Condensed Medium"/>
                  <a:sym typeface="Fira Sans Extra Condensed Medium"/>
                </a:rPr>
                <a:t>Strengths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27" name="Google Shape;327;p20"/>
            <p:cNvSpPr/>
            <p:nvPr/>
          </p:nvSpPr>
          <p:spPr>
            <a:xfrm>
              <a:off x="3003425" y="1484839"/>
              <a:ext cx="1536175" cy="1374781"/>
            </a:xfrm>
            <a:custGeom>
              <a:avLst/>
              <a:gdLst/>
              <a:ahLst/>
              <a:cxnLst/>
              <a:rect l="l" t="t" r="r" b="b"/>
              <a:pathLst>
                <a:path w="65390" h="58520" extrusionOk="0">
                  <a:moveTo>
                    <a:pt x="1" y="0"/>
                  </a:moveTo>
                  <a:lnTo>
                    <a:pt x="1" y="41017"/>
                  </a:lnTo>
                  <a:cubicBezTo>
                    <a:pt x="1" y="50685"/>
                    <a:pt x="7823" y="58519"/>
                    <a:pt x="17491" y="58519"/>
                  </a:cubicBezTo>
                  <a:lnTo>
                    <a:pt x="65390" y="58519"/>
                  </a:lnTo>
                  <a:lnTo>
                    <a:pt x="65390" y="17490"/>
                  </a:lnTo>
                  <a:cubicBezTo>
                    <a:pt x="65390" y="7834"/>
                    <a:pt x="57567" y="0"/>
                    <a:pt x="47899" y="0"/>
                  </a:cubicBezTo>
                  <a:close/>
                </a:path>
              </a:pathLst>
            </a:custGeom>
            <a:solidFill>
              <a:srgbClr val="4949E7"/>
            </a:solidFill>
            <a:ln>
              <a:noFill/>
            </a:ln>
          </p:spPr>
          <p:txBody>
            <a:bodyPr spcFirstLastPara="1" wrap="square" lIns="91425" tIns="91425" rIns="91425" bIns="91425" anchor="ctr" anchorCtr="0">
              <a:noAutofit/>
            </a:bodyPr>
            <a:lstStyle/>
            <a:p>
              <a:endParaRPr/>
            </a:p>
          </p:txBody>
        </p:sp>
        <p:sp>
          <p:nvSpPr>
            <p:cNvPr id="328" name="Google Shape;328;p20"/>
            <p:cNvSpPr/>
            <p:nvPr/>
          </p:nvSpPr>
          <p:spPr>
            <a:xfrm>
              <a:off x="3478078" y="1191425"/>
              <a:ext cx="586843" cy="586843"/>
            </a:xfrm>
            <a:custGeom>
              <a:avLst/>
              <a:gdLst/>
              <a:ahLst/>
              <a:cxnLst/>
              <a:rect l="l" t="t" r="r" b="b"/>
              <a:pathLst>
                <a:path w="24980" h="24980" extrusionOk="0">
                  <a:moveTo>
                    <a:pt x="12490" y="0"/>
                  </a:moveTo>
                  <a:cubicBezTo>
                    <a:pt x="5585" y="0"/>
                    <a:pt x="1" y="5596"/>
                    <a:pt x="1" y="12490"/>
                  </a:cubicBezTo>
                  <a:cubicBezTo>
                    <a:pt x="1" y="19396"/>
                    <a:pt x="5585" y="24980"/>
                    <a:pt x="12490" y="24980"/>
                  </a:cubicBezTo>
                  <a:cubicBezTo>
                    <a:pt x="19384" y="24980"/>
                    <a:pt x="24980" y="19396"/>
                    <a:pt x="24980" y="12490"/>
                  </a:cubicBezTo>
                  <a:cubicBezTo>
                    <a:pt x="24980" y="5596"/>
                    <a:pt x="19384" y="0"/>
                    <a:pt x="1249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 name="Google Shape;329;p20"/>
            <p:cNvSpPr/>
            <p:nvPr/>
          </p:nvSpPr>
          <p:spPr>
            <a:xfrm>
              <a:off x="3549681" y="1263028"/>
              <a:ext cx="443632" cy="443632"/>
            </a:xfrm>
            <a:custGeom>
              <a:avLst/>
              <a:gdLst/>
              <a:ahLst/>
              <a:cxnLst/>
              <a:rect l="l" t="t" r="r" b="b"/>
              <a:pathLst>
                <a:path w="18884" h="18884" extrusionOk="0">
                  <a:moveTo>
                    <a:pt x="9442" y="0"/>
                  </a:moveTo>
                  <a:cubicBezTo>
                    <a:pt x="4227" y="0"/>
                    <a:pt x="1" y="4227"/>
                    <a:pt x="1" y="9442"/>
                  </a:cubicBezTo>
                  <a:cubicBezTo>
                    <a:pt x="1" y="14657"/>
                    <a:pt x="4227" y="18884"/>
                    <a:pt x="9442" y="18884"/>
                  </a:cubicBezTo>
                  <a:cubicBezTo>
                    <a:pt x="14657" y="18884"/>
                    <a:pt x="18884" y="14657"/>
                    <a:pt x="18884" y="9442"/>
                  </a:cubicBezTo>
                  <a:cubicBezTo>
                    <a:pt x="18884" y="4227"/>
                    <a:pt x="14657" y="0"/>
                    <a:pt x="9442" y="0"/>
                  </a:cubicBezTo>
                  <a:close/>
                </a:path>
              </a:pathLst>
            </a:custGeom>
            <a:solidFill>
              <a:srgbClr val="4949E7"/>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S</a:t>
              </a:r>
              <a:endParaRPr sz="2200">
                <a:solidFill>
                  <a:srgbClr val="FFFFFF"/>
                </a:solidFill>
              </a:endParaRPr>
            </a:p>
          </p:txBody>
        </p:sp>
      </p:grpSp>
      <p:grpSp>
        <p:nvGrpSpPr>
          <p:cNvPr id="330" name="Google Shape;330;p20"/>
          <p:cNvGrpSpPr/>
          <p:nvPr/>
        </p:nvGrpSpPr>
        <p:grpSpPr>
          <a:xfrm>
            <a:off x="3532942" y="2791419"/>
            <a:ext cx="477115" cy="476129"/>
            <a:chOff x="7990840" y="2435226"/>
            <a:chExt cx="354363" cy="353631"/>
          </a:xfrm>
        </p:grpSpPr>
        <p:sp>
          <p:nvSpPr>
            <p:cNvPr id="331" name="Google Shape;331;p20"/>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2" name="Google Shape;332;p20"/>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3" name="Google Shape;333;p20"/>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34" name="Google Shape;334;p20"/>
          <p:cNvGrpSpPr/>
          <p:nvPr/>
        </p:nvGrpSpPr>
        <p:grpSpPr>
          <a:xfrm>
            <a:off x="742662" y="3795114"/>
            <a:ext cx="3746475" cy="1668177"/>
            <a:chOff x="793125" y="2937863"/>
            <a:chExt cx="3746475" cy="1668177"/>
          </a:xfrm>
        </p:grpSpPr>
        <p:sp>
          <p:nvSpPr>
            <p:cNvPr id="335" name="Google Shape;335;p20"/>
            <p:cNvSpPr txBox="1"/>
            <p:nvPr/>
          </p:nvSpPr>
          <p:spPr>
            <a:xfrm>
              <a:off x="793125" y="3069338"/>
              <a:ext cx="1884600" cy="429600"/>
            </a:xfrm>
            <a:prstGeom prst="rect">
              <a:avLst/>
            </a:prstGeom>
            <a:noFill/>
            <a:ln>
              <a:noFill/>
            </a:ln>
          </p:spPr>
          <p:txBody>
            <a:bodyPr spcFirstLastPara="1" wrap="square" lIns="91425" tIns="91425" rIns="91425" bIns="91425" anchor="ctr" anchorCtr="0">
              <a:noAutofit/>
            </a:bodyPr>
            <a:lstStyle/>
            <a:p>
              <a:pPr algn="r"/>
              <a:r>
                <a:rPr lang="en" sz="1700">
                  <a:solidFill>
                    <a:srgbClr val="434343"/>
                  </a:solidFill>
                  <a:latin typeface="Fira Sans Extra Condensed Medium"/>
                  <a:ea typeface="Fira Sans Extra Condensed Medium"/>
                  <a:cs typeface="Fira Sans Extra Condensed Medium"/>
                  <a:sym typeface="Fira Sans Extra Condensed Medium"/>
                </a:rPr>
                <a:t>Opportunities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36" name="Google Shape;336;p20"/>
            <p:cNvSpPr txBox="1"/>
            <p:nvPr/>
          </p:nvSpPr>
          <p:spPr>
            <a:xfrm>
              <a:off x="793125" y="3416187"/>
              <a:ext cx="1884600" cy="765000"/>
            </a:xfrm>
            <a:prstGeom prst="rect">
              <a:avLst/>
            </a:prstGeom>
            <a:noFill/>
            <a:ln>
              <a:noFill/>
            </a:ln>
          </p:spPr>
          <p:txBody>
            <a:bodyPr spcFirstLastPara="1" wrap="square" lIns="91425" tIns="91425" rIns="91425" bIns="91425" anchor="ctr" anchorCtr="0">
              <a:noAutofit/>
            </a:bodyPr>
            <a:lstStyle/>
            <a:p>
              <a:r>
                <a:rPr lang="en-US" sz="1200">
                  <a:solidFill>
                    <a:srgbClr val="434343"/>
                  </a:solidFill>
                  <a:latin typeface="Roboto"/>
                  <a:ea typeface="Roboto"/>
                  <a:cs typeface="Roboto"/>
                  <a:sym typeface="Roboto"/>
                </a:rPr>
                <a:t>Increased reach as a result of mediators' access to a big consumer pool.</a:t>
              </a:r>
              <a:endParaRPr sz="1200">
                <a:solidFill>
                  <a:srgbClr val="434343"/>
                </a:solidFill>
                <a:latin typeface="Roboto"/>
                <a:ea typeface="Roboto"/>
                <a:cs typeface="Roboto"/>
                <a:sym typeface="Roboto"/>
              </a:endParaRPr>
            </a:p>
          </p:txBody>
        </p:sp>
        <p:sp>
          <p:nvSpPr>
            <p:cNvPr id="337" name="Google Shape;337;p20"/>
            <p:cNvSpPr/>
            <p:nvPr/>
          </p:nvSpPr>
          <p:spPr>
            <a:xfrm>
              <a:off x="3003425" y="2937863"/>
              <a:ext cx="1536175" cy="1374781"/>
            </a:xfrm>
            <a:custGeom>
              <a:avLst/>
              <a:gdLst/>
              <a:ahLst/>
              <a:cxnLst/>
              <a:rect l="l" t="t" r="r" b="b"/>
              <a:pathLst>
                <a:path w="65390" h="58520" extrusionOk="0">
                  <a:moveTo>
                    <a:pt x="17491" y="1"/>
                  </a:moveTo>
                  <a:cubicBezTo>
                    <a:pt x="7823" y="1"/>
                    <a:pt x="1" y="7835"/>
                    <a:pt x="1" y="17503"/>
                  </a:cubicBezTo>
                  <a:lnTo>
                    <a:pt x="1" y="58520"/>
                  </a:lnTo>
                  <a:lnTo>
                    <a:pt x="47899" y="58520"/>
                  </a:lnTo>
                  <a:cubicBezTo>
                    <a:pt x="57567" y="58520"/>
                    <a:pt x="65390" y="50686"/>
                    <a:pt x="65390" y="41030"/>
                  </a:cubicBezTo>
                  <a:lnTo>
                    <a:pt x="65390" y="1"/>
                  </a:lnTo>
                  <a:close/>
                </a:path>
              </a:pathLst>
            </a:custGeom>
            <a:solidFill>
              <a:srgbClr val="EC3A3B"/>
            </a:solidFill>
            <a:ln>
              <a:noFill/>
            </a:ln>
          </p:spPr>
          <p:txBody>
            <a:bodyPr spcFirstLastPara="1" wrap="square" lIns="91425" tIns="91425" rIns="91425" bIns="91425" anchor="ctr" anchorCtr="0">
              <a:noAutofit/>
            </a:bodyPr>
            <a:lstStyle/>
            <a:p>
              <a:endParaRPr/>
            </a:p>
          </p:txBody>
        </p:sp>
        <p:sp>
          <p:nvSpPr>
            <p:cNvPr id="338" name="Google Shape;338;p20"/>
            <p:cNvSpPr/>
            <p:nvPr/>
          </p:nvSpPr>
          <p:spPr>
            <a:xfrm>
              <a:off x="3478078" y="4019196"/>
              <a:ext cx="586843" cy="586843"/>
            </a:xfrm>
            <a:custGeom>
              <a:avLst/>
              <a:gdLst/>
              <a:ahLst/>
              <a:cxnLst/>
              <a:rect l="l" t="t" r="r" b="b"/>
              <a:pathLst>
                <a:path w="24980" h="24980" extrusionOk="0">
                  <a:moveTo>
                    <a:pt x="12490" y="0"/>
                  </a:moveTo>
                  <a:cubicBezTo>
                    <a:pt x="5585" y="0"/>
                    <a:pt x="1" y="5584"/>
                    <a:pt x="1" y="12490"/>
                  </a:cubicBezTo>
                  <a:cubicBezTo>
                    <a:pt x="1" y="19384"/>
                    <a:pt x="5585" y="24980"/>
                    <a:pt x="12490" y="24980"/>
                  </a:cubicBezTo>
                  <a:cubicBezTo>
                    <a:pt x="19384" y="24980"/>
                    <a:pt x="24980" y="19384"/>
                    <a:pt x="24980" y="12490"/>
                  </a:cubicBezTo>
                  <a:cubicBezTo>
                    <a:pt x="24980" y="5584"/>
                    <a:pt x="19384" y="0"/>
                    <a:pt x="1249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9" name="Google Shape;339;p20"/>
            <p:cNvSpPr/>
            <p:nvPr/>
          </p:nvSpPr>
          <p:spPr>
            <a:xfrm>
              <a:off x="3549681" y="4090800"/>
              <a:ext cx="443632" cy="443632"/>
            </a:xfrm>
            <a:custGeom>
              <a:avLst/>
              <a:gdLst/>
              <a:ahLst/>
              <a:cxnLst/>
              <a:rect l="l" t="t" r="r" b="b"/>
              <a:pathLst>
                <a:path w="18884" h="18884" extrusionOk="0">
                  <a:moveTo>
                    <a:pt x="9442" y="0"/>
                  </a:moveTo>
                  <a:cubicBezTo>
                    <a:pt x="4227" y="0"/>
                    <a:pt x="1" y="4227"/>
                    <a:pt x="1" y="9442"/>
                  </a:cubicBezTo>
                  <a:cubicBezTo>
                    <a:pt x="1" y="14657"/>
                    <a:pt x="4227" y="18884"/>
                    <a:pt x="9442" y="18884"/>
                  </a:cubicBezTo>
                  <a:cubicBezTo>
                    <a:pt x="14657" y="18884"/>
                    <a:pt x="18884" y="14657"/>
                    <a:pt x="18884" y="9442"/>
                  </a:cubicBezTo>
                  <a:cubicBezTo>
                    <a:pt x="18884" y="4227"/>
                    <a:pt x="14657" y="0"/>
                    <a:pt x="9442" y="0"/>
                  </a:cubicBezTo>
                  <a:close/>
                </a:path>
              </a:pathLst>
            </a:custGeom>
            <a:solidFill>
              <a:srgbClr val="EC3A3B"/>
            </a:solidFill>
            <a:ln>
              <a:noFill/>
            </a:ln>
          </p:spPr>
          <p:txBody>
            <a:bodyPr spcFirstLastPara="1" wrap="square" lIns="91425" tIns="91425" rIns="91425" bIns="91425" anchor="ctr" anchorCtr="0">
              <a:noAutofit/>
            </a:bodyPr>
            <a:lstStyle/>
            <a:p>
              <a:pPr algn="ctr">
                <a:buClr>
                  <a:schemeClr val="dk1"/>
                </a:buClr>
                <a:buSzPts val="1100"/>
              </a:pPr>
              <a:r>
                <a:rPr lang="en" sz="2200">
                  <a:solidFill>
                    <a:srgbClr val="FFFFFF"/>
                  </a:solidFill>
                  <a:latin typeface="Fira Sans Extra Condensed Medium"/>
                  <a:ea typeface="Fira Sans Extra Condensed Medium"/>
                  <a:cs typeface="Fira Sans Extra Condensed Medium"/>
                  <a:sym typeface="Fira Sans Extra Condensed Medium"/>
                </a:rPr>
                <a:t>O</a:t>
              </a:r>
              <a:endParaRPr/>
            </a:p>
          </p:txBody>
        </p:sp>
      </p:grpSp>
      <p:grpSp>
        <p:nvGrpSpPr>
          <p:cNvPr id="340" name="Google Shape;340;p20"/>
          <p:cNvGrpSpPr/>
          <p:nvPr/>
        </p:nvGrpSpPr>
        <p:grpSpPr>
          <a:xfrm>
            <a:off x="3551309" y="4295993"/>
            <a:ext cx="440387" cy="373061"/>
            <a:chOff x="2770052" y="2009628"/>
            <a:chExt cx="327085" cy="277080"/>
          </a:xfrm>
        </p:grpSpPr>
        <p:sp>
          <p:nvSpPr>
            <p:cNvPr id="341" name="Google Shape;341;p2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2" name="Google Shape;342;p2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43" name="Google Shape;343;p20"/>
          <p:cNvGrpSpPr/>
          <p:nvPr/>
        </p:nvGrpSpPr>
        <p:grpSpPr>
          <a:xfrm>
            <a:off x="3865225" y="3049176"/>
            <a:ext cx="1413600" cy="1413600"/>
            <a:chOff x="3865225" y="2191926"/>
            <a:chExt cx="1413600" cy="1413600"/>
          </a:xfrm>
        </p:grpSpPr>
        <p:sp>
          <p:nvSpPr>
            <p:cNvPr id="344" name="Google Shape;344;p20"/>
            <p:cNvSpPr/>
            <p:nvPr/>
          </p:nvSpPr>
          <p:spPr>
            <a:xfrm>
              <a:off x="3865225" y="2191926"/>
              <a:ext cx="1413600" cy="1413600"/>
            </a:xfrm>
            <a:prstGeom prst="ellipse">
              <a:avLst/>
            </a:prstGeom>
            <a:solidFill>
              <a:srgbClr val="FFFFFF">
                <a:alpha val="25140"/>
              </a:srgbClr>
            </a:solidFill>
            <a:ln>
              <a:noFill/>
            </a:ln>
          </p:spPr>
          <p:txBody>
            <a:bodyPr spcFirstLastPara="1" wrap="square" lIns="91425" tIns="91425" rIns="91425" bIns="91425" anchor="ctr" anchorCtr="0">
              <a:noAutofit/>
            </a:bodyPr>
            <a:lstStyle/>
            <a:p>
              <a:endParaRPr/>
            </a:p>
          </p:txBody>
        </p:sp>
        <p:sp>
          <p:nvSpPr>
            <p:cNvPr id="345" name="Google Shape;345;p20"/>
            <p:cNvSpPr/>
            <p:nvPr/>
          </p:nvSpPr>
          <p:spPr>
            <a:xfrm>
              <a:off x="3972738" y="2299476"/>
              <a:ext cx="1198250" cy="1198505"/>
            </a:xfrm>
            <a:custGeom>
              <a:avLst/>
              <a:gdLst/>
              <a:ahLst/>
              <a:cxnLst/>
              <a:rect l="l" t="t" r="r" b="b"/>
              <a:pathLst>
                <a:path w="56448" h="56460" extrusionOk="0">
                  <a:moveTo>
                    <a:pt x="56448" y="28230"/>
                  </a:moveTo>
                  <a:cubicBezTo>
                    <a:pt x="56448" y="43815"/>
                    <a:pt x="43815" y="56460"/>
                    <a:pt x="28230" y="56460"/>
                  </a:cubicBezTo>
                  <a:cubicBezTo>
                    <a:pt x="12645" y="56460"/>
                    <a:pt x="0" y="43815"/>
                    <a:pt x="0" y="28230"/>
                  </a:cubicBezTo>
                  <a:cubicBezTo>
                    <a:pt x="0" y="12645"/>
                    <a:pt x="12645" y="0"/>
                    <a:pt x="28230" y="0"/>
                  </a:cubicBezTo>
                  <a:cubicBezTo>
                    <a:pt x="43815" y="0"/>
                    <a:pt x="56448" y="12645"/>
                    <a:pt x="56448" y="28230"/>
                  </a:cubicBezTo>
                  <a:close/>
                </a:path>
              </a:pathLst>
            </a:custGeom>
            <a:solidFill>
              <a:srgbClr val="F7F7F8"/>
            </a:solidFill>
            <a:ln>
              <a:noFill/>
            </a:ln>
          </p:spPr>
          <p:txBody>
            <a:bodyPr spcFirstLastPara="1" wrap="square" lIns="91425" tIns="91425" rIns="91425" bIns="91425" anchor="ctr" anchorCtr="0">
              <a:noAutofit/>
            </a:bodyPr>
            <a:lstStyle/>
            <a:p>
              <a:pPr algn="ctr">
                <a:buClr>
                  <a:schemeClr val="dk1"/>
                </a:buClr>
                <a:buSzPts val="1100"/>
              </a:pPr>
              <a:r>
                <a:rPr lang="en" sz="2800">
                  <a:solidFill>
                    <a:schemeClr val="accent3"/>
                  </a:solidFill>
                  <a:latin typeface="Fira Sans Extra Condensed Medium"/>
                  <a:ea typeface="Fira Sans Extra Condensed Medium"/>
                  <a:cs typeface="Fira Sans Extra Condensed Medium"/>
                  <a:sym typeface="Fira Sans Extra Condensed Medium"/>
                </a:rPr>
                <a:t>SWOT</a:t>
              </a:r>
              <a:endParaRPr sz="2800">
                <a:solidFill>
                  <a:schemeClr val="accent3"/>
                </a:solidFill>
              </a:endParaRPr>
            </a:p>
          </p:txBody>
        </p:sp>
        <p:sp>
          <p:nvSpPr>
            <p:cNvPr id="346" name="Google Shape;346;p20"/>
            <p:cNvSpPr/>
            <p:nvPr/>
          </p:nvSpPr>
          <p:spPr>
            <a:xfrm>
              <a:off x="4031368" y="2358106"/>
              <a:ext cx="1081244" cy="1081244"/>
            </a:xfrm>
            <a:custGeom>
              <a:avLst/>
              <a:gdLst/>
              <a:ahLst/>
              <a:cxnLst/>
              <a:rect l="l" t="t" r="r" b="b"/>
              <a:pathLst>
                <a:path w="50936" h="50936" extrusionOk="0">
                  <a:moveTo>
                    <a:pt x="25468" y="2037"/>
                  </a:moveTo>
                  <a:cubicBezTo>
                    <a:pt x="38386" y="2037"/>
                    <a:pt x="48899" y="12550"/>
                    <a:pt x="48899" y="25468"/>
                  </a:cubicBezTo>
                  <a:cubicBezTo>
                    <a:pt x="48899" y="38386"/>
                    <a:pt x="38386" y="48899"/>
                    <a:pt x="25468" y="48899"/>
                  </a:cubicBezTo>
                  <a:cubicBezTo>
                    <a:pt x="12550" y="48899"/>
                    <a:pt x="2036" y="38386"/>
                    <a:pt x="2036" y="25468"/>
                  </a:cubicBezTo>
                  <a:cubicBezTo>
                    <a:pt x="2036" y="12550"/>
                    <a:pt x="12550" y="2037"/>
                    <a:pt x="25468" y="2037"/>
                  </a:cubicBezTo>
                  <a:close/>
                  <a:moveTo>
                    <a:pt x="25468" y="1"/>
                  </a:moveTo>
                  <a:cubicBezTo>
                    <a:pt x="11418" y="1"/>
                    <a:pt x="0" y="11419"/>
                    <a:pt x="0" y="25468"/>
                  </a:cubicBezTo>
                  <a:cubicBezTo>
                    <a:pt x="0" y="39517"/>
                    <a:pt x="11418" y="50935"/>
                    <a:pt x="25468" y="50935"/>
                  </a:cubicBezTo>
                  <a:cubicBezTo>
                    <a:pt x="39517" y="50935"/>
                    <a:pt x="50935" y="39517"/>
                    <a:pt x="50935" y="25468"/>
                  </a:cubicBezTo>
                  <a:cubicBezTo>
                    <a:pt x="50935" y="11419"/>
                    <a:pt x="39517" y="1"/>
                    <a:pt x="25468"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88650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357CC9-AF0B-2840-AFFA-4B46F0A8D176}"/>
              </a:ext>
            </a:extLst>
          </p:cNvPr>
          <p:cNvSpPr>
            <a:spLocks noGrp="1"/>
          </p:cNvSpPr>
          <p:nvPr>
            <p:ph type="body" sz="quarter" idx="12"/>
          </p:nvPr>
        </p:nvSpPr>
        <p:spPr>
          <a:xfrm>
            <a:off x="130873" y="2042271"/>
            <a:ext cx="8691562" cy="4384542"/>
          </a:xfrm>
        </p:spPr>
        <p:txBody>
          <a:bodyPr vert="horz" lIns="91440" tIns="45720" rIns="91440" bIns="45720" anchor="t"/>
          <a:lstStyle/>
          <a:p>
            <a:endParaRPr lang="en-US"/>
          </a:p>
          <a:p>
            <a:r>
              <a:rPr lang="en-US"/>
              <a:t>Give additional offers to attract customers.</a:t>
            </a:r>
          </a:p>
          <a:p>
            <a:r>
              <a:rPr lang="en-US"/>
              <a:t>With each delivery, add a pamphlet of advertising Swadist website.</a:t>
            </a:r>
          </a:p>
          <a:p>
            <a:r>
              <a:rPr lang="en-US"/>
              <a:t>Paid search advertising and digital marketing to reach a greater number of customers.</a:t>
            </a:r>
          </a:p>
          <a:p>
            <a:r>
              <a:rPr lang="en-US"/>
              <a:t>User interface can be improved by showing the frequent and most popular orders for the target user.</a:t>
            </a:r>
          </a:p>
          <a:p>
            <a:r>
              <a:rPr lang="en-US"/>
              <a:t>Based on your previous orders, customized offers can be suggested to customers.</a:t>
            </a:r>
          </a:p>
          <a:p>
            <a:endParaRPr lang="en-US"/>
          </a:p>
        </p:txBody>
      </p:sp>
      <p:sp>
        <p:nvSpPr>
          <p:cNvPr id="2" name="Slide Number Placeholder 1">
            <a:extLst>
              <a:ext uri="{FF2B5EF4-FFF2-40B4-BE49-F238E27FC236}">
                <a16:creationId xmlns:a16="http://schemas.microsoft.com/office/drawing/2014/main" id="{98A8EB03-3D33-F0F4-D9FF-3B5E67632425}"/>
              </a:ext>
            </a:extLst>
          </p:cNvPr>
          <p:cNvSpPr>
            <a:spLocks noGrp="1"/>
          </p:cNvSpPr>
          <p:nvPr>
            <p:ph type="sldNum" sz="quarter" idx="14"/>
          </p:nvPr>
        </p:nvSpPr>
        <p:spPr/>
        <p:txBody>
          <a:bodyPr/>
          <a:lstStyle/>
          <a:p>
            <a:r>
              <a:rPr lang="en-US"/>
              <a:t>16</a:t>
            </a:r>
          </a:p>
        </p:txBody>
      </p:sp>
      <p:sp>
        <p:nvSpPr>
          <p:cNvPr id="4" name="Title 3">
            <a:extLst>
              <a:ext uri="{FF2B5EF4-FFF2-40B4-BE49-F238E27FC236}">
                <a16:creationId xmlns:a16="http://schemas.microsoft.com/office/drawing/2014/main" id="{A6A676B2-5EEA-AE5F-17A3-DA88080378BB}"/>
              </a:ext>
            </a:extLst>
          </p:cNvPr>
          <p:cNvSpPr>
            <a:spLocks noGrp="1"/>
          </p:cNvSpPr>
          <p:nvPr>
            <p:ph type="title"/>
          </p:nvPr>
        </p:nvSpPr>
        <p:spPr>
          <a:xfrm>
            <a:off x="325382" y="788005"/>
            <a:ext cx="9309316" cy="1274309"/>
          </a:xfrm>
        </p:spPr>
        <p:txBody>
          <a:bodyPr lIns="91440" tIns="45720" rIns="91440" bIns="45720" anchor="t"/>
          <a:lstStyle/>
          <a:p>
            <a:r>
              <a:rPr lang="en-US"/>
              <a:t>HOW CAN WE GET MORE TRAFFIC TO SWADIST'S WEBSITE?</a:t>
            </a:r>
            <a:r>
              <a:rPr lang="en-US" sz="3400">
                <a:latin typeface="Century Gothic"/>
              </a:rPr>
              <a:t>    </a:t>
            </a:r>
            <a:r>
              <a:rPr lang="en-US"/>
              <a:t>                                        </a:t>
            </a:r>
          </a:p>
        </p:txBody>
      </p:sp>
    </p:spTree>
    <p:extLst>
      <p:ext uri="{BB962C8B-B14F-4D97-AF65-F5344CB8AC3E}">
        <p14:creationId xmlns:p14="http://schemas.microsoft.com/office/powerpoint/2010/main" val="55458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12F49-0445-9A84-04B3-861F1A67BD82}"/>
              </a:ext>
            </a:extLst>
          </p:cNvPr>
          <p:cNvSpPr>
            <a:spLocks noGrp="1"/>
          </p:cNvSpPr>
          <p:nvPr>
            <p:ph type="sldNum" sz="quarter" idx="13"/>
          </p:nvPr>
        </p:nvSpPr>
        <p:spPr/>
        <p:txBody>
          <a:bodyPr/>
          <a:lstStyle/>
          <a:p>
            <a:r>
              <a:rPr lang="en-US"/>
              <a:t>17</a:t>
            </a:r>
          </a:p>
        </p:txBody>
      </p:sp>
      <p:sp>
        <p:nvSpPr>
          <p:cNvPr id="3" name="Text Placeholder 2">
            <a:extLst>
              <a:ext uri="{FF2B5EF4-FFF2-40B4-BE49-F238E27FC236}">
                <a16:creationId xmlns:a16="http://schemas.microsoft.com/office/drawing/2014/main" id="{5C9CA4F9-13D4-3090-7ADE-8FC24768172F}"/>
              </a:ext>
            </a:extLst>
          </p:cNvPr>
          <p:cNvSpPr>
            <a:spLocks noGrp="1"/>
          </p:cNvSpPr>
          <p:nvPr>
            <p:ph type="body" sz="quarter" idx="12"/>
          </p:nvPr>
        </p:nvSpPr>
        <p:spPr/>
        <p:txBody>
          <a:bodyPr vert="horz" lIns="91440" tIns="45720" rIns="91440" bIns="45720" anchor="t"/>
          <a:lstStyle/>
          <a:p>
            <a:endParaRPr lang="en-US"/>
          </a:p>
          <a:p>
            <a:endParaRPr lang="en-US"/>
          </a:p>
          <a:p>
            <a:pPr marL="285750" indent="-285750">
              <a:buFont typeface="Arial"/>
              <a:buChar char="•"/>
            </a:pPr>
            <a:r>
              <a:rPr lang="en-US"/>
              <a:t>Conduct interview and service.</a:t>
            </a:r>
          </a:p>
          <a:p>
            <a:pPr marL="285750" indent="-285750">
              <a:buFont typeface="Arial"/>
              <a:buChar char="•"/>
            </a:pPr>
            <a:r>
              <a:rPr lang="en-US"/>
              <a:t>Consider launching products which are popular among competitors</a:t>
            </a:r>
          </a:p>
          <a:p>
            <a:pPr marL="285750" indent="-285750">
              <a:buFont typeface="Arial"/>
              <a:buChar char="•"/>
            </a:pPr>
            <a:r>
              <a:rPr lang="en-US"/>
              <a:t>Apply SEO tools to analyze website visitors.</a:t>
            </a:r>
          </a:p>
          <a:p>
            <a:pPr marL="285750" indent="-285750">
              <a:buFont typeface="Arial"/>
              <a:buChar char="•"/>
            </a:pPr>
            <a:r>
              <a:rPr lang="en-US"/>
              <a:t>Leverage customer data.</a:t>
            </a:r>
          </a:p>
          <a:p>
            <a:pPr marL="285750" indent="-285750">
              <a:buFont typeface="Arial"/>
              <a:buChar char="•"/>
            </a:pPr>
            <a:r>
              <a:rPr lang="en-US"/>
              <a:t>Get your products in user's hand.</a:t>
            </a:r>
          </a:p>
          <a:p>
            <a:pPr marL="285750" indent="-285750">
              <a:buFont typeface="Arial"/>
              <a:buChar char="•"/>
            </a:pPr>
            <a:r>
              <a:rPr lang="en-US"/>
              <a:t>Check your competitors.</a:t>
            </a:r>
          </a:p>
          <a:p>
            <a:pPr marL="285750" indent="-285750">
              <a:buFont typeface="Arial"/>
              <a:buChar char="•"/>
            </a:pPr>
            <a:r>
              <a:rPr lang="en-US"/>
              <a:t>Listen to social media.</a:t>
            </a:r>
          </a:p>
          <a:p>
            <a:pPr marL="285750" indent="-285750">
              <a:buFont typeface="Arial"/>
              <a:buChar char="•"/>
            </a:pPr>
            <a:r>
              <a:rPr lang="en-US"/>
              <a:t>To create buyer's persona.</a:t>
            </a:r>
          </a:p>
          <a:p>
            <a:endParaRPr lang="en-US"/>
          </a:p>
          <a:p>
            <a:endParaRPr lang="en-US"/>
          </a:p>
        </p:txBody>
      </p:sp>
      <p:sp>
        <p:nvSpPr>
          <p:cNvPr id="4" name="Title 3">
            <a:extLst>
              <a:ext uri="{FF2B5EF4-FFF2-40B4-BE49-F238E27FC236}">
                <a16:creationId xmlns:a16="http://schemas.microsoft.com/office/drawing/2014/main" id="{06EC61DD-26C5-5850-5021-F62D7390FE67}"/>
              </a:ext>
            </a:extLst>
          </p:cNvPr>
          <p:cNvSpPr>
            <a:spLocks noGrp="1"/>
          </p:cNvSpPr>
          <p:nvPr>
            <p:ph type="title"/>
          </p:nvPr>
        </p:nvSpPr>
        <p:spPr>
          <a:xfrm>
            <a:off x="922748" y="563133"/>
            <a:ext cx="7303340" cy="984517"/>
          </a:xfrm>
        </p:spPr>
        <p:txBody>
          <a:bodyPr lIns="91440" tIns="45720" rIns="91440" bIns="45720" anchor="t"/>
          <a:lstStyle/>
          <a:p>
            <a:pPr algn="ctr"/>
            <a:r>
              <a:rPr lang="en-US"/>
              <a:t>STRATEGIES TO FIND TARGET CUSTOMER</a:t>
            </a:r>
          </a:p>
          <a:p>
            <a:endParaRPr lang="en-US"/>
          </a:p>
        </p:txBody>
      </p:sp>
    </p:spTree>
    <p:extLst>
      <p:ext uri="{BB962C8B-B14F-4D97-AF65-F5344CB8AC3E}">
        <p14:creationId xmlns:p14="http://schemas.microsoft.com/office/powerpoint/2010/main" val="6658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86ED5-E500-9A39-AD46-392A510F40AC}"/>
              </a:ext>
            </a:extLst>
          </p:cNvPr>
          <p:cNvSpPr>
            <a:spLocks noGrp="1"/>
          </p:cNvSpPr>
          <p:nvPr>
            <p:ph type="body" sz="quarter" idx="12"/>
          </p:nvPr>
        </p:nvSpPr>
        <p:spPr>
          <a:xfrm>
            <a:off x="267384" y="1623563"/>
            <a:ext cx="8691562" cy="4384542"/>
          </a:xfrm>
        </p:spPr>
        <p:txBody>
          <a:bodyPr vert="horz" lIns="91440" tIns="45720" rIns="91440" bIns="45720" anchor="t"/>
          <a:lstStyle/>
          <a:p>
            <a:r>
              <a:rPr lang="en-US"/>
              <a:t>Grubhub Order Value – $47.77 out of which restaurant gets $38.46.</a:t>
            </a:r>
          </a:p>
          <a:p>
            <a:r>
              <a:rPr lang="en-US"/>
              <a:t>From this $38.36 only 34% is profit on average according to the owner, thus he earns $11.4 on this transaction</a:t>
            </a:r>
          </a:p>
          <a:p>
            <a:r>
              <a:rPr lang="en-US"/>
              <a:t>Swadist Order Value – On a $42.40 bill, the restaurant gets $39.9 out of which gross margin is 62% which in turns gives the owner $24.74</a:t>
            </a:r>
          </a:p>
          <a:p>
            <a:r>
              <a:rPr lang="en-US"/>
              <a:t>Average Cost of 1 electric scooter with a 60mile range is $2000. If the restaurant decides to start its own delivery system with 4 such vehicles, initial cost of owning them is $8000. </a:t>
            </a:r>
          </a:p>
          <a:p>
            <a:r>
              <a:rPr lang="en-US"/>
              <a:t>Recurring cost of 4 drivers would come to $7,680 for a month on a $12 hourly salary. The owner earns $6,600 only through delivery fee on the website.</a:t>
            </a:r>
          </a:p>
          <a:p>
            <a:r>
              <a:rPr lang="en-US"/>
              <a:t>After initial analysis, average bill is $76. Now, the owner earns 28% more if customers order through website, a profit of $21.</a:t>
            </a:r>
          </a:p>
          <a:p>
            <a:pPr marL="0" indent="0">
              <a:buNone/>
            </a:pPr>
            <a:endParaRPr lang="en-US"/>
          </a:p>
        </p:txBody>
      </p:sp>
      <p:sp>
        <p:nvSpPr>
          <p:cNvPr id="3" name="Slide Number Placeholder 2">
            <a:extLst>
              <a:ext uri="{FF2B5EF4-FFF2-40B4-BE49-F238E27FC236}">
                <a16:creationId xmlns:a16="http://schemas.microsoft.com/office/drawing/2014/main" id="{4D0FCFF4-62C0-C7BC-217A-B978D167322C}"/>
              </a:ext>
            </a:extLst>
          </p:cNvPr>
          <p:cNvSpPr>
            <a:spLocks noGrp="1"/>
          </p:cNvSpPr>
          <p:nvPr>
            <p:ph type="sldNum" sz="quarter" idx="14"/>
          </p:nvPr>
        </p:nvSpPr>
        <p:spPr/>
        <p:txBody>
          <a:bodyPr/>
          <a:lstStyle/>
          <a:p>
            <a:r>
              <a:rPr lang="en-US"/>
              <a:t>18</a:t>
            </a:r>
          </a:p>
        </p:txBody>
      </p:sp>
      <p:sp>
        <p:nvSpPr>
          <p:cNvPr id="4" name="Title 3">
            <a:extLst>
              <a:ext uri="{FF2B5EF4-FFF2-40B4-BE49-F238E27FC236}">
                <a16:creationId xmlns:a16="http://schemas.microsoft.com/office/drawing/2014/main" id="{821BED30-0460-339F-F265-978523CF4443}"/>
              </a:ext>
            </a:extLst>
          </p:cNvPr>
          <p:cNvSpPr>
            <a:spLocks noGrp="1"/>
          </p:cNvSpPr>
          <p:nvPr>
            <p:ph type="title"/>
          </p:nvPr>
        </p:nvSpPr>
        <p:spPr>
          <a:xfrm>
            <a:off x="793042" y="667190"/>
            <a:ext cx="7303340" cy="535863"/>
          </a:xfrm>
        </p:spPr>
        <p:txBody>
          <a:bodyPr lIns="91440" tIns="45720" rIns="91440" bIns="45720" anchor="t"/>
          <a:lstStyle/>
          <a:p>
            <a:pPr algn="ctr"/>
            <a:r>
              <a:rPr lang="en-US"/>
              <a:t>OPERATIONAL COSTS</a:t>
            </a:r>
          </a:p>
        </p:txBody>
      </p:sp>
    </p:spTree>
    <p:extLst>
      <p:ext uri="{BB962C8B-B14F-4D97-AF65-F5344CB8AC3E}">
        <p14:creationId xmlns:p14="http://schemas.microsoft.com/office/powerpoint/2010/main" val="12715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7AC7C5-784E-458E-9EFB-9E69FB961A41}"/>
              </a:ext>
            </a:extLst>
          </p:cNvPr>
          <p:cNvSpPr>
            <a:spLocks noGrp="1"/>
          </p:cNvSpPr>
          <p:nvPr>
            <p:ph type="sldNum" sz="quarter" idx="15"/>
          </p:nvPr>
        </p:nvSpPr>
        <p:spPr/>
        <p:txBody>
          <a:bodyPr/>
          <a:lstStyle/>
          <a:p>
            <a:r>
              <a:rPr lang="en-US"/>
              <a:t>19</a:t>
            </a:r>
          </a:p>
        </p:txBody>
      </p:sp>
      <p:sp>
        <p:nvSpPr>
          <p:cNvPr id="4" name="Title 3">
            <a:extLst>
              <a:ext uri="{FF2B5EF4-FFF2-40B4-BE49-F238E27FC236}">
                <a16:creationId xmlns:a16="http://schemas.microsoft.com/office/drawing/2014/main" id="{89656BB6-5962-8A72-1C5C-EE6EAB02E5E5}"/>
              </a:ext>
            </a:extLst>
          </p:cNvPr>
          <p:cNvSpPr>
            <a:spLocks noGrp="1"/>
          </p:cNvSpPr>
          <p:nvPr>
            <p:ph type="title"/>
          </p:nvPr>
        </p:nvSpPr>
        <p:spPr>
          <a:xfrm>
            <a:off x="850468" y="442802"/>
            <a:ext cx="7303340" cy="535863"/>
          </a:xfrm>
        </p:spPr>
        <p:txBody>
          <a:bodyPr lIns="91440" tIns="45720" rIns="91440" bIns="45720" anchor="t"/>
          <a:lstStyle/>
          <a:p>
            <a:pPr algn="ctr"/>
            <a:r>
              <a:rPr lang="en-US"/>
              <a:t>BREAK – EVEN POINT</a:t>
            </a:r>
          </a:p>
        </p:txBody>
      </p:sp>
      <p:pic>
        <p:nvPicPr>
          <p:cNvPr id="11" name="Picture 11" descr="Chart, line chart&#10;&#10;Description automatically generated">
            <a:extLst>
              <a:ext uri="{FF2B5EF4-FFF2-40B4-BE49-F238E27FC236}">
                <a16:creationId xmlns:a16="http://schemas.microsoft.com/office/drawing/2014/main" id="{37B785A8-0670-3C7E-A898-5F5722FBFF97}"/>
              </a:ext>
            </a:extLst>
          </p:cNvPr>
          <p:cNvPicPr>
            <a:picLocks noChangeAspect="1"/>
          </p:cNvPicPr>
          <p:nvPr/>
        </p:nvPicPr>
        <p:blipFill rotWithShape="1">
          <a:blip r:embed="rId2"/>
          <a:srcRect l="205" t="31825" r="7997" b="1273"/>
          <a:stretch/>
        </p:blipFill>
        <p:spPr>
          <a:xfrm>
            <a:off x="530540" y="1400450"/>
            <a:ext cx="8088079" cy="2851638"/>
          </a:xfrm>
          <a:prstGeom prst="rect">
            <a:avLst/>
          </a:prstGeom>
        </p:spPr>
      </p:pic>
      <p:sp>
        <p:nvSpPr>
          <p:cNvPr id="12" name="TextBox 11">
            <a:extLst>
              <a:ext uri="{FF2B5EF4-FFF2-40B4-BE49-F238E27FC236}">
                <a16:creationId xmlns:a16="http://schemas.microsoft.com/office/drawing/2014/main" id="{BC79C9AD-327E-2DD8-9527-5900014A2243}"/>
              </a:ext>
            </a:extLst>
          </p:cNvPr>
          <p:cNvSpPr txBox="1"/>
          <p:nvPr/>
        </p:nvSpPr>
        <p:spPr>
          <a:xfrm>
            <a:off x="493704" y="4686296"/>
            <a:ext cx="81226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Fixed Cost</a:t>
            </a:r>
            <a:r>
              <a:rPr lang="en-US"/>
              <a:t> - $20,000 (To own delivery Fleet)</a:t>
            </a:r>
          </a:p>
          <a:p>
            <a:r>
              <a:rPr lang="en-US" b="1">
                <a:cs typeface="Calibri"/>
              </a:rPr>
              <a:t>Variable Cost</a:t>
            </a:r>
            <a:r>
              <a:rPr lang="en-US">
                <a:cs typeface="Calibri"/>
              </a:rPr>
              <a:t> - $3 (Per order delivered) </a:t>
            </a:r>
            <a:endParaRPr lang="en-US">
              <a:ea typeface="Calibri"/>
              <a:cs typeface="Calibri"/>
            </a:endParaRPr>
          </a:p>
          <a:p>
            <a:r>
              <a:rPr lang="en-US" b="1">
                <a:cs typeface="Calibri"/>
              </a:rPr>
              <a:t>Break-even Point</a:t>
            </a:r>
            <a:r>
              <a:rPr lang="en-US">
                <a:cs typeface="Calibri"/>
              </a:rPr>
              <a:t> – Approximately 1200 Orders</a:t>
            </a:r>
            <a:endParaRPr lang="en-US">
              <a:ea typeface="Calibri"/>
              <a:cs typeface="Calibri"/>
            </a:endParaRPr>
          </a:p>
        </p:txBody>
      </p:sp>
    </p:spTree>
    <p:extLst>
      <p:ext uri="{BB962C8B-B14F-4D97-AF65-F5344CB8AC3E}">
        <p14:creationId xmlns:p14="http://schemas.microsoft.com/office/powerpoint/2010/main" val="362965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8CBC3D-2972-E341-2218-D9F94705CC1F}"/>
              </a:ext>
            </a:extLst>
          </p:cNvPr>
          <p:cNvSpPr>
            <a:spLocks noGrp="1"/>
          </p:cNvSpPr>
          <p:nvPr>
            <p:ph type="sldNum" sz="quarter" idx="14"/>
          </p:nvPr>
        </p:nvSpPr>
        <p:spPr/>
        <p:txBody>
          <a:bodyPr/>
          <a:lstStyle/>
          <a:p>
            <a:fld id="{12342C3A-DD85-7843-B416-BD52AB030D59}" type="slidenum">
              <a:rPr lang="en-US" smtClean="0"/>
              <a:pPr/>
              <a:t>2</a:t>
            </a:fld>
            <a:endParaRPr lang="en-US"/>
          </a:p>
        </p:txBody>
      </p:sp>
      <p:sp>
        <p:nvSpPr>
          <p:cNvPr id="4" name="Title 3">
            <a:extLst>
              <a:ext uri="{FF2B5EF4-FFF2-40B4-BE49-F238E27FC236}">
                <a16:creationId xmlns:a16="http://schemas.microsoft.com/office/drawing/2014/main" id="{3FA2CC92-5D3C-A5A0-442B-24CF1676AD8E}"/>
              </a:ext>
            </a:extLst>
          </p:cNvPr>
          <p:cNvSpPr>
            <a:spLocks noGrp="1"/>
          </p:cNvSpPr>
          <p:nvPr>
            <p:ph type="title"/>
          </p:nvPr>
        </p:nvSpPr>
        <p:spPr>
          <a:xfrm>
            <a:off x="751820" y="423399"/>
            <a:ext cx="7303340" cy="535863"/>
          </a:xfrm>
        </p:spPr>
        <p:txBody>
          <a:bodyPr lIns="91440" tIns="45720" rIns="91440" bIns="45720" anchor="t"/>
          <a:lstStyle/>
          <a:p>
            <a:pPr algn="ctr"/>
            <a:r>
              <a:rPr lang="en-US"/>
              <a:t>TEAM MEMBERS </a:t>
            </a:r>
          </a:p>
        </p:txBody>
      </p:sp>
      <p:pic>
        <p:nvPicPr>
          <p:cNvPr id="6" name="Picture 6">
            <a:extLst>
              <a:ext uri="{FF2B5EF4-FFF2-40B4-BE49-F238E27FC236}">
                <a16:creationId xmlns:a16="http://schemas.microsoft.com/office/drawing/2014/main" id="{B137891A-AA3A-FAD9-4172-44DF5AA5D503}"/>
              </a:ext>
            </a:extLst>
          </p:cNvPr>
          <p:cNvPicPr>
            <a:picLocks noChangeAspect="1"/>
          </p:cNvPicPr>
          <p:nvPr/>
        </p:nvPicPr>
        <p:blipFill>
          <a:blip r:embed="rId2"/>
          <a:stretch>
            <a:fillRect/>
          </a:stretch>
        </p:blipFill>
        <p:spPr>
          <a:xfrm>
            <a:off x="599326" y="1199895"/>
            <a:ext cx="1378753" cy="1928985"/>
          </a:xfrm>
          <a:prstGeom prst="rect">
            <a:avLst/>
          </a:prstGeom>
        </p:spPr>
      </p:pic>
      <p:sp>
        <p:nvSpPr>
          <p:cNvPr id="7" name="TextBox 6">
            <a:extLst>
              <a:ext uri="{FF2B5EF4-FFF2-40B4-BE49-F238E27FC236}">
                <a16:creationId xmlns:a16="http://schemas.microsoft.com/office/drawing/2014/main" id="{941F60FD-A5F2-63A1-9C11-79C14693537A}"/>
              </a:ext>
            </a:extLst>
          </p:cNvPr>
          <p:cNvSpPr txBox="1"/>
          <p:nvPr/>
        </p:nvSpPr>
        <p:spPr>
          <a:xfrm>
            <a:off x="595696" y="3241756"/>
            <a:ext cx="13049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Rahul Surve</a:t>
            </a:r>
          </a:p>
          <a:p>
            <a:r>
              <a:rPr lang="en-US">
                <a:cs typeface="Calibri"/>
              </a:rPr>
              <a:t>  10475549</a:t>
            </a:r>
          </a:p>
        </p:txBody>
      </p:sp>
      <p:sp>
        <p:nvSpPr>
          <p:cNvPr id="9" name="TextBox 8">
            <a:extLst>
              <a:ext uri="{FF2B5EF4-FFF2-40B4-BE49-F238E27FC236}">
                <a16:creationId xmlns:a16="http://schemas.microsoft.com/office/drawing/2014/main" id="{ADA79552-5981-E37D-4CEE-251F63941F50}"/>
              </a:ext>
            </a:extLst>
          </p:cNvPr>
          <p:cNvSpPr txBox="1"/>
          <p:nvPr/>
        </p:nvSpPr>
        <p:spPr>
          <a:xfrm>
            <a:off x="3243983" y="326072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Sarthak Dhaneshwar</a:t>
            </a:r>
          </a:p>
          <a:p>
            <a:r>
              <a:rPr lang="en-US">
                <a:ea typeface="Calibri"/>
                <a:cs typeface="Calibri"/>
              </a:rPr>
              <a:t>          10474238</a:t>
            </a:r>
          </a:p>
        </p:txBody>
      </p:sp>
      <p:pic>
        <p:nvPicPr>
          <p:cNvPr id="2" name="Picture 4">
            <a:extLst>
              <a:ext uri="{FF2B5EF4-FFF2-40B4-BE49-F238E27FC236}">
                <a16:creationId xmlns:a16="http://schemas.microsoft.com/office/drawing/2014/main" id="{DB969DC2-1A3D-BE13-AE2F-8161FF912ECD}"/>
              </a:ext>
            </a:extLst>
          </p:cNvPr>
          <p:cNvPicPr>
            <a:picLocks noChangeAspect="1"/>
          </p:cNvPicPr>
          <p:nvPr/>
        </p:nvPicPr>
        <p:blipFill>
          <a:blip r:embed="rId3"/>
          <a:stretch>
            <a:fillRect/>
          </a:stretch>
        </p:blipFill>
        <p:spPr>
          <a:xfrm>
            <a:off x="6851023" y="1201104"/>
            <a:ext cx="1338966" cy="1931539"/>
          </a:xfrm>
          <a:prstGeom prst="rect">
            <a:avLst/>
          </a:prstGeom>
        </p:spPr>
      </p:pic>
      <p:sp>
        <p:nvSpPr>
          <p:cNvPr id="5" name="TextBox 4">
            <a:extLst>
              <a:ext uri="{FF2B5EF4-FFF2-40B4-BE49-F238E27FC236}">
                <a16:creationId xmlns:a16="http://schemas.microsoft.com/office/drawing/2014/main" id="{20B88E55-A662-3D44-4859-52B163B98F14}"/>
              </a:ext>
            </a:extLst>
          </p:cNvPr>
          <p:cNvSpPr txBox="1"/>
          <p:nvPr/>
        </p:nvSpPr>
        <p:spPr>
          <a:xfrm>
            <a:off x="6152906" y="324132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Omkar Kurhade</a:t>
            </a:r>
            <a:endParaRPr lang="en-US"/>
          </a:p>
          <a:p>
            <a:pPr algn="ctr"/>
            <a:r>
              <a:rPr lang="en-US">
                <a:cs typeface="Calibri"/>
              </a:rPr>
              <a:t>10475374</a:t>
            </a:r>
          </a:p>
        </p:txBody>
      </p:sp>
      <p:pic>
        <p:nvPicPr>
          <p:cNvPr id="10" name="Picture 10">
            <a:extLst>
              <a:ext uri="{FF2B5EF4-FFF2-40B4-BE49-F238E27FC236}">
                <a16:creationId xmlns:a16="http://schemas.microsoft.com/office/drawing/2014/main" id="{8AB304F2-ED67-397C-B050-52594828BE69}"/>
              </a:ext>
            </a:extLst>
          </p:cNvPr>
          <p:cNvPicPr>
            <a:picLocks noChangeAspect="1"/>
          </p:cNvPicPr>
          <p:nvPr/>
        </p:nvPicPr>
        <p:blipFill>
          <a:blip r:embed="rId4"/>
          <a:stretch>
            <a:fillRect/>
          </a:stretch>
        </p:blipFill>
        <p:spPr>
          <a:xfrm>
            <a:off x="3591588" y="1203195"/>
            <a:ext cx="1453506" cy="1939457"/>
          </a:xfrm>
          <a:prstGeom prst="rect">
            <a:avLst/>
          </a:prstGeom>
        </p:spPr>
      </p:pic>
      <p:pic>
        <p:nvPicPr>
          <p:cNvPr id="11" name="Picture 11">
            <a:extLst>
              <a:ext uri="{FF2B5EF4-FFF2-40B4-BE49-F238E27FC236}">
                <a16:creationId xmlns:a16="http://schemas.microsoft.com/office/drawing/2014/main" id="{903128E7-4DDF-54E1-F103-0D951EF446CB}"/>
              </a:ext>
            </a:extLst>
          </p:cNvPr>
          <p:cNvPicPr>
            <a:picLocks noChangeAspect="1"/>
          </p:cNvPicPr>
          <p:nvPr/>
        </p:nvPicPr>
        <p:blipFill rotWithShape="1">
          <a:blip r:embed="rId5"/>
          <a:srcRect l="5246" r="5246" b="328"/>
          <a:stretch/>
        </p:blipFill>
        <p:spPr>
          <a:xfrm>
            <a:off x="1982625" y="3970948"/>
            <a:ext cx="1514301" cy="1819739"/>
          </a:xfrm>
          <a:prstGeom prst="rect">
            <a:avLst/>
          </a:prstGeom>
        </p:spPr>
      </p:pic>
      <p:sp>
        <p:nvSpPr>
          <p:cNvPr id="14" name="TextBox 13">
            <a:extLst>
              <a:ext uri="{FF2B5EF4-FFF2-40B4-BE49-F238E27FC236}">
                <a16:creationId xmlns:a16="http://schemas.microsoft.com/office/drawing/2014/main" id="{00CB44AD-9E84-A735-F85B-4630BEAC6146}"/>
              </a:ext>
            </a:extLst>
          </p:cNvPr>
          <p:cNvSpPr txBox="1"/>
          <p:nvPr/>
        </p:nvSpPr>
        <p:spPr>
          <a:xfrm>
            <a:off x="5214191" y="5787855"/>
            <a:ext cx="17894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Pranita Khamkar </a:t>
            </a:r>
          </a:p>
          <a:p>
            <a:r>
              <a:rPr lang="en-US">
                <a:cs typeface="Calibri"/>
              </a:rPr>
              <a:t>     10476826</a:t>
            </a:r>
          </a:p>
        </p:txBody>
      </p:sp>
      <p:pic>
        <p:nvPicPr>
          <p:cNvPr id="8" name="Picture 14">
            <a:extLst>
              <a:ext uri="{FF2B5EF4-FFF2-40B4-BE49-F238E27FC236}">
                <a16:creationId xmlns:a16="http://schemas.microsoft.com/office/drawing/2014/main" id="{2B0DF7D2-144E-0262-8C6C-B5638ED1108A}"/>
              </a:ext>
            </a:extLst>
          </p:cNvPr>
          <p:cNvPicPr>
            <a:picLocks noChangeAspect="1"/>
          </p:cNvPicPr>
          <p:nvPr/>
        </p:nvPicPr>
        <p:blipFill>
          <a:blip r:embed="rId6"/>
          <a:stretch>
            <a:fillRect/>
          </a:stretch>
        </p:blipFill>
        <p:spPr>
          <a:xfrm>
            <a:off x="5279499" y="3906497"/>
            <a:ext cx="1603572" cy="1923560"/>
          </a:xfrm>
          <a:prstGeom prst="rect">
            <a:avLst/>
          </a:prstGeom>
        </p:spPr>
      </p:pic>
      <p:sp>
        <p:nvSpPr>
          <p:cNvPr id="15" name="TextBox 14">
            <a:extLst>
              <a:ext uri="{FF2B5EF4-FFF2-40B4-BE49-F238E27FC236}">
                <a16:creationId xmlns:a16="http://schemas.microsoft.com/office/drawing/2014/main" id="{F075B261-B28C-74EE-19AE-F62A1437CCAC}"/>
              </a:ext>
            </a:extLst>
          </p:cNvPr>
          <p:cNvSpPr txBox="1"/>
          <p:nvPr/>
        </p:nvSpPr>
        <p:spPr>
          <a:xfrm>
            <a:off x="1831245" y="578590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Shubham Neema</a:t>
            </a:r>
          </a:p>
          <a:p>
            <a:r>
              <a:rPr lang="en-US">
                <a:cs typeface="Calibri"/>
              </a:rPr>
              <a:t>      20007579</a:t>
            </a:r>
          </a:p>
        </p:txBody>
      </p:sp>
    </p:spTree>
    <p:extLst>
      <p:ext uri="{BB962C8B-B14F-4D97-AF65-F5344CB8AC3E}">
        <p14:creationId xmlns:p14="http://schemas.microsoft.com/office/powerpoint/2010/main" val="216154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F5B7CB-E816-CEA5-879D-21840B5E88C9}"/>
              </a:ext>
            </a:extLst>
          </p:cNvPr>
          <p:cNvSpPr>
            <a:spLocks noGrp="1"/>
          </p:cNvSpPr>
          <p:nvPr>
            <p:ph type="sldNum" sz="quarter" idx="13"/>
          </p:nvPr>
        </p:nvSpPr>
        <p:spPr/>
        <p:txBody>
          <a:bodyPr/>
          <a:lstStyle/>
          <a:p>
            <a:r>
              <a:rPr lang="en-US"/>
              <a:t>20</a:t>
            </a:r>
          </a:p>
        </p:txBody>
      </p:sp>
      <p:sp>
        <p:nvSpPr>
          <p:cNvPr id="4" name="Title 3">
            <a:extLst>
              <a:ext uri="{FF2B5EF4-FFF2-40B4-BE49-F238E27FC236}">
                <a16:creationId xmlns:a16="http://schemas.microsoft.com/office/drawing/2014/main" id="{E38607D3-11FA-82E5-926E-E7242B9F8528}"/>
              </a:ext>
            </a:extLst>
          </p:cNvPr>
          <p:cNvSpPr>
            <a:spLocks noGrp="1"/>
          </p:cNvSpPr>
          <p:nvPr>
            <p:ph type="title"/>
          </p:nvPr>
        </p:nvSpPr>
        <p:spPr>
          <a:xfrm>
            <a:off x="302708" y="433492"/>
            <a:ext cx="8061265" cy="1061520"/>
          </a:xfrm>
        </p:spPr>
        <p:txBody>
          <a:bodyPr lIns="91440" tIns="45720" rIns="91440" bIns="45720" anchor="t"/>
          <a:lstStyle/>
          <a:p>
            <a:pPr algn="ctr"/>
            <a:r>
              <a:rPr lang="en-US"/>
              <a:t>PROJECTED INCREASE IN GROSS MARGINS</a:t>
            </a:r>
          </a:p>
        </p:txBody>
      </p:sp>
      <p:pic>
        <p:nvPicPr>
          <p:cNvPr id="6" name="Picture 6" descr="Chart, waterfall chart&#10;&#10;Description automatically generated">
            <a:extLst>
              <a:ext uri="{FF2B5EF4-FFF2-40B4-BE49-F238E27FC236}">
                <a16:creationId xmlns:a16="http://schemas.microsoft.com/office/drawing/2014/main" id="{DFE656E2-9D46-3885-13D8-853693815E69}"/>
              </a:ext>
            </a:extLst>
          </p:cNvPr>
          <p:cNvPicPr>
            <a:picLocks noChangeAspect="1"/>
          </p:cNvPicPr>
          <p:nvPr/>
        </p:nvPicPr>
        <p:blipFill>
          <a:blip r:embed="rId2"/>
          <a:stretch>
            <a:fillRect/>
          </a:stretch>
        </p:blipFill>
        <p:spPr>
          <a:xfrm>
            <a:off x="1131394" y="1600356"/>
            <a:ext cx="6750007" cy="4060996"/>
          </a:xfrm>
          <a:prstGeom prst="rect">
            <a:avLst/>
          </a:prstGeom>
        </p:spPr>
      </p:pic>
    </p:spTree>
    <p:extLst>
      <p:ext uri="{BB962C8B-B14F-4D97-AF65-F5344CB8AC3E}">
        <p14:creationId xmlns:p14="http://schemas.microsoft.com/office/powerpoint/2010/main" val="4126278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0D1DA5-FBAE-C298-E4A2-BD2911E84326}"/>
              </a:ext>
            </a:extLst>
          </p:cNvPr>
          <p:cNvSpPr>
            <a:spLocks noGrp="1"/>
          </p:cNvSpPr>
          <p:nvPr>
            <p:ph type="sldNum" sz="quarter" idx="13"/>
          </p:nvPr>
        </p:nvSpPr>
        <p:spPr/>
        <p:txBody>
          <a:bodyPr/>
          <a:lstStyle/>
          <a:p>
            <a:fld id="{12342C3A-DD85-7843-B416-BD52AB030D59}" type="slidenum">
              <a:rPr lang="en-US" smtClean="0"/>
              <a:pPr/>
              <a:t>21</a:t>
            </a:fld>
            <a:endParaRPr lang="en-US"/>
          </a:p>
        </p:txBody>
      </p:sp>
      <p:sp>
        <p:nvSpPr>
          <p:cNvPr id="3" name="Text Placeholder 2">
            <a:extLst>
              <a:ext uri="{FF2B5EF4-FFF2-40B4-BE49-F238E27FC236}">
                <a16:creationId xmlns:a16="http://schemas.microsoft.com/office/drawing/2014/main" id="{2A28C1E4-DDBD-0932-AD60-5A191D8B5B82}"/>
              </a:ext>
            </a:extLst>
          </p:cNvPr>
          <p:cNvSpPr>
            <a:spLocks noGrp="1"/>
          </p:cNvSpPr>
          <p:nvPr>
            <p:ph type="body" sz="quarter" idx="12"/>
          </p:nvPr>
        </p:nvSpPr>
        <p:spPr>
          <a:xfrm>
            <a:off x="103735" y="1183063"/>
            <a:ext cx="4573735" cy="5183335"/>
          </a:xfrm>
        </p:spPr>
        <p:txBody>
          <a:bodyPr vert="horz" lIns="91440" tIns="45720" rIns="91440" bIns="45720" anchor="t"/>
          <a:lstStyle/>
          <a:p>
            <a:pPr marL="285750" indent="-285750">
              <a:buFont typeface="Arial"/>
              <a:buChar char="•"/>
            </a:pPr>
            <a:r>
              <a:rPr lang="en-US"/>
              <a:t>Two stores competing should cluster in a central location as a result of competitive forces.</a:t>
            </a:r>
          </a:p>
          <a:p>
            <a:pPr marL="285750" indent="-285750">
              <a:buFont typeface="Arial"/>
              <a:buChar char="•"/>
            </a:pPr>
            <a:r>
              <a:rPr lang="en-US"/>
              <a:t>Adding on this idea, </a:t>
            </a:r>
            <a:r>
              <a:rPr lang="en-US" err="1"/>
              <a:t>Swadist</a:t>
            </a:r>
            <a:r>
              <a:rPr lang="en-US"/>
              <a:t> being an Indian Cuisine Restaurant, if its location is nearer to other Indian Cuisine restaurants, it would be beneficial for all the restaurants present in the cluster.</a:t>
            </a:r>
          </a:p>
          <a:p>
            <a:pPr marL="285750" indent="-285750">
              <a:buFont typeface="Arial"/>
              <a:buChar char="•"/>
            </a:pPr>
            <a:r>
              <a:rPr lang="en-US"/>
              <a:t>There are many factors that play into account such as, </a:t>
            </a:r>
          </a:p>
          <a:p>
            <a:pPr marL="285750" indent="-285750">
              <a:buFont typeface="Wingdings"/>
              <a:buChar char="Ø"/>
            </a:pPr>
            <a:r>
              <a:rPr lang="en-US"/>
              <a:t>The customer being tempted to try a new restaurant.</a:t>
            </a:r>
          </a:p>
          <a:p>
            <a:pPr marL="285750" indent="-285750">
              <a:buFont typeface="Wingdings"/>
              <a:buChar char="Ø"/>
            </a:pPr>
            <a:r>
              <a:rPr lang="en-US"/>
              <a:t>The waiting outside a different restaurant could compel customers to come to our restaurant. </a:t>
            </a:r>
          </a:p>
        </p:txBody>
      </p:sp>
      <p:sp>
        <p:nvSpPr>
          <p:cNvPr id="4" name="Title 3">
            <a:extLst>
              <a:ext uri="{FF2B5EF4-FFF2-40B4-BE49-F238E27FC236}">
                <a16:creationId xmlns:a16="http://schemas.microsoft.com/office/drawing/2014/main" id="{73AC5B24-0EC8-3BC2-79E8-3D118FA4F996}"/>
              </a:ext>
            </a:extLst>
          </p:cNvPr>
          <p:cNvSpPr>
            <a:spLocks noGrp="1"/>
          </p:cNvSpPr>
          <p:nvPr>
            <p:ph type="title"/>
          </p:nvPr>
        </p:nvSpPr>
        <p:spPr>
          <a:xfrm>
            <a:off x="847057" y="292440"/>
            <a:ext cx="7303340" cy="535863"/>
          </a:xfrm>
        </p:spPr>
        <p:txBody>
          <a:bodyPr lIns="91440" tIns="45720" rIns="91440" bIns="45720" anchor="t"/>
          <a:lstStyle/>
          <a:p>
            <a:pPr algn="ctr"/>
            <a:r>
              <a:rPr lang="en-US"/>
              <a:t>GAME THEORY : LOCATION </a:t>
            </a:r>
          </a:p>
        </p:txBody>
      </p:sp>
      <p:pic>
        <p:nvPicPr>
          <p:cNvPr id="5" name="Picture 5" descr="Map&#10;&#10;Description automatically generated">
            <a:extLst>
              <a:ext uri="{FF2B5EF4-FFF2-40B4-BE49-F238E27FC236}">
                <a16:creationId xmlns:a16="http://schemas.microsoft.com/office/drawing/2014/main" id="{AAEBE35F-7122-4280-7BE3-EEB4243FACCE}"/>
              </a:ext>
            </a:extLst>
          </p:cNvPr>
          <p:cNvPicPr>
            <a:picLocks noChangeAspect="1"/>
          </p:cNvPicPr>
          <p:nvPr/>
        </p:nvPicPr>
        <p:blipFill>
          <a:blip r:embed="rId2"/>
          <a:stretch>
            <a:fillRect/>
          </a:stretch>
        </p:blipFill>
        <p:spPr>
          <a:xfrm>
            <a:off x="4786280" y="870138"/>
            <a:ext cx="4053273" cy="2518793"/>
          </a:xfrm>
          <a:prstGeom prst="rect">
            <a:avLst/>
          </a:prstGeom>
        </p:spPr>
      </p:pic>
      <p:pic>
        <p:nvPicPr>
          <p:cNvPr id="6" name="Picture 6" descr="Map&#10;&#10;Description automatically generated">
            <a:extLst>
              <a:ext uri="{FF2B5EF4-FFF2-40B4-BE49-F238E27FC236}">
                <a16:creationId xmlns:a16="http://schemas.microsoft.com/office/drawing/2014/main" id="{9F421FD2-3797-03E3-014B-7632C74C7A81}"/>
              </a:ext>
            </a:extLst>
          </p:cNvPr>
          <p:cNvPicPr>
            <a:picLocks noChangeAspect="1"/>
          </p:cNvPicPr>
          <p:nvPr/>
        </p:nvPicPr>
        <p:blipFill>
          <a:blip r:embed="rId3"/>
          <a:stretch>
            <a:fillRect/>
          </a:stretch>
        </p:blipFill>
        <p:spPr>
          <a:xfrm>
            <a:off x="4823408" y="3431783"/>
            <a:ext cx="4016145" cy="2657014"/>
          </a:xfrm>
          <a:prstGeom prst="rect">
            <a:avLst/>
          </a:prstGeom>
        </p:spPr>
      </p:pic>
      <p:sp>
        <p:nvSpPr>
          <p:cNvPr id="7" name="Oval 6">
            <a:extLst>
              <a:ext uri="{FF2B5EF4-FFF2-40B4-BE49-F238E27FC236}">
                <a16:creationId xmlns:a16="http://schemas.microsoft.com/office/drawing/2014/main" id="{322738E5-E75B-07B3-5421-0603A321688F}"/>
              </a:ext>
            </a:extLst>
          </p:cNvPr>
          <p:cNvSpPr/>
          <p:nvPr/>
        </p:nvSpPr>
        <p:spPr>
          <a:xfrm>
            <a:off x="4974039" y="3958333"/>
            <a:ext cx="2293425" cy="12644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D6FB442F-9FD3-AC5A-64DE-73D44E404FC4}"/>
              </a:ext>
            </a:extLst>
          </p:cNvPr>
          <p:cNvSpPr txBox="1"/>
          <p:nvPr/>
        </p:nvSpPr>
        <p:spPr>
          <a:xfrm>
            <a:off x="4946440" y="3392162"/>
            <a:ext cx="23142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Cluster of Indian Restaurants.</a:t>
            </a:r>
          </a:p>
        </p:txBody>
      </p:sp>
      <p:sp>
        <p:nvSpPr>
          <p:cNvPr id="9" name="TextBox 8">
            <a:extLst>
              <a:ext uri="{FF2B5EF4-FFF2-40B4-BE49-F238E27FC236}">
                <a16:creationId xmlns:a16="http://schemas.microsoft.com/office/drawing/2014/main" id="{28AACC98-17FB-C93E-8984-A084140E5F0B}"/>
              </a:ext>
            </a:extLst>
          </p:cNvPr>
          <p:cNvSpPr txBox="1"/>
          <p:nvPr/>
        </p:nvSpPr>
        <p:spPr>
          <a:xfrm>
            <a:off x="7773976" y="4312175"/>
            <a:ext cx="10678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Swadist's</a:t>
            </a:r>
            <a:r>
              <a:rPr lang="en-US"/>
              <a:t> Location</a:t>
            </a:r>
            <a:endParaRPr lang="en-US">
              <a:cs typeface="Calibri"/>
            </a:endParaRPr>
          </a:p>
        </p:txBody>
      </p:sp>
    </p:spTree>
    <p:extLst>
      <p:ext uri="{BB962C8B-B14F-4D97-AF65-F5344CB8AC3E}">
        <p14:creationId xmlns:p14="http://schemas.microsoft.com/office/powerpoint/2010/main" val="156908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96488-C86E-381B-5D21-2AEDB969B041}"/>
              </a:ext>
            </a:extLst>
          </p:cNvPr>
          <p:cNvSpPr>
            <a:spLocks noGrp="1"/>
          </p:cNvSpPr>
          <p:nvPr>
            <p:ph type="sldNum" sz="quarter" idx="13"/>
          </p:nvPr>
        </p:nvSpPr>
        <p:spPr/>
        <p:txBody>
          <a:bodyPr/>
          <a:lstStyle/>
          <a:p>
            <a:fld id="{12342C3A-DD85-7843-B416-BD52AB030D59}" type="slidenum">
              <a:rPr lang="en-US" smtClean="0"/>
              <a:pPr/>
              <a:t>22</a:t>
            </a:fld>
            <a:endParaRPr lang="en-US"/>
          </a:p>
        </p:txBody>
      </p:sp>
      <p:sp>
        <p:nvSpPr>
          <p:cNvPr id="3" name="Text Placeholder 2">
            <a:extLst>
              <a:ext uri="{FF2B5EF4-FFF2-40B4-BE49-F238E27FC236}">
                <a16:creationId xmlns:a16="http://schemas.microsoft.com/office/drawing/2014/main" id="{921D2FAD-5ADB-6013-2094-5C3D864FF18A}"/>
              </a:ext>
            </a:extLst>
          </p:cNvPr>
          <p:cNvSpPr>
            <a:spLocks noGrp="1"/>
          </p:cNvSpPr>
          <p:nvPr>
            <p:ph type="body" sz="quarter" idx="12"/>
          </p:nvPr>
        </p:nvSpPr>
        <p:spPr>
          <a:xfrm>
            <a:off x="227013" y="1613318"/>
            <a:ext cx="8691562" cy="3942696"/>
          </a:xfrm>
        </p:spPr>
        <p:txBody>
          <a:bodyPr vert="horz" lIns="91440" tIns="45720" rIns="91440" bIns="45720" anchor="t"/>
          <a:lstStyle/>
          <a:p>
            <a:pPr marL="285750" indent="-285750">
              <a:buFont typeface="Arial"/>
              <a:buChar char="•"/>
            </a:pPr>
            <a:r>
              <a:rPr lang="en-US"/>
              <a:t>Based on our research and analysis, we can conclude by saying that first and foremost, we need to increase traffic to </a:t>
            </a:r>
            <a:r>
              <a:rPr lang="en-US" err="1"/>
              <a:t>Swadist's</a:t>
            </a:r>
            <a:r>
              <a:rPr lang="en-US"/>
              <a:t> own website, which will help generate more profit. </a:t>
            </a:r>
          </a:p>
          <a:p>
            <a:pPr marL="285750" indent="-285750">
              <a:buFont typeface="Arial"/>
              <a:buChar char="•"/>
            </a:pPr>
            <a:r>
              <a:rPr lang="en-US"/>
              <a:t>Second, </a:t>
            </a:r>
            <a:r>
              <a:rPr lang="en-US" err="1"/>
              <a:t>Swadist</a:t>
            </a:r>
            <a:r>
              <a:rPr lang="en-US"/>
              <a:t> must introduce the food items that its competitors sell the most in order to acquire the attention of a consumer base for e.g., South Indian cuisine. </a:t>
            </a:r>
          </a:p>
          <a:p>
            <a:pPr marL="285750" indent="-285750">
              <a:buFont typeface="Arial"/>
              <a:buChar char="•"/>
            </a:pPr>
            <a:r>
              <a:rPr lang="en-US"/>
              <a:t>One of the most important aspects that </a:t>
            </a:r>
            <a:r>
              <a:rPr lang="en-US" err="1"/>
              <a:t>Swadist</a:t>
            </a:r>
            <a:r>
              <a:rPr lang="en-US"/>
              <a:t> must improve is its location, which is currently far from cluster of Indian restaurants. </a:t>
            </a:r>
          </a:p>
          <a:p>
            <a:pPr marL="285750" indent="-285750">
              <a:buFont typeface="Arial"/>
              <a:buChar char="•"/>
            </a:pPr>
            <a:r>
              <a:rPr lang="en-US"/>
              <a:t>Finally, to improve consumer satisfaction, a mobile application should be launched, and the website's user interface should be improved. </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
        <p:nvSpPr>
          <p:cNvPr id="4" name="Title 3">
            <a:extLst>
              <a:ext uri="{FF2B5EF4-FFF2-40B4-BE49-F238E27FC236}">
                <a16:creationId xmlns:a16="http://schemas.microsoft.com/office/drawing/2014/main" id="{815D5B87-F9D3-E804-64D8-5149E55C0002}"/>
              </a:ext>
            </a:extLst>
          </p:cNvPr>
          <p:cNvSpPr>
            <a:spLocks noGrp="1"/>
          </p:cNvSpPr>
          <p:nvPr>
            <p:ph type="title"/>
          </p:nvPr>
        </p:nvSpPr>
        <p:spPr>
          <a:xfrm>
            <a:off x="922749" y="659013"/>
            <a:ext cx="7303340" cy="535863"/>
          </a:xfrm>
        </p:spPr>
        <p:txBody>
          <a:bodyPr lIns="91440" tIns="45720" rIns="91440" bIns="45720" anchor="t"/>
          <a:lstStyle/>
          <a:p>
            <a:pPr algn="ctr"/>
            <a:r>
              <a:rPr lang="en-US"/>
              <a:t>SUMMARY</a:t>
            </a:r>
          </a:p>
        </p:txBody>
      </p:sp>
    </p:spTree>
    <p:extLst>
      <p:ext uri="{BB962C8B-B14F-4D97-AF65-F5344CB8AC3E}">
        <p14:creationId xmlns:p14="http://schemas.microsoft.com/office/powerpoint/2010/main" val="95769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D91B1-BC18-F61D-F96D-342A3E18E974}"/>
              </a:ext>
            </a:extLst>
          </p:cNvPr>
          <p:cNvSpPr>
            <a:spLocks noGrp="1"/>
          </p:cNvSpPr>
          <p:nvPr>
            <p:ph type="sldNum" sz="quarter" idx="13"/>
          </p:nvPr>
        </p:nvSpPr>
        <p:spPr/>
        <p:txBody>
          <a:bodyPr/>
          <a:lstStyle/>
          <a:p>
            <a:r>
              <a:rPr lang="en-US"/>
              <a:t>23</a:t>
            </a:r>
          </a:p>
        </p:txBody>
      </p:sp>
      <p:sp>
        <p:nvSpPr>
          <p:cNvPr id="3" name="Text Placeholder 2">
            <a:extLst>
              <a:ext uri="{FF2B5EF4-FFF2-40B4-BE49-F238E27FC236}">
                <a16:creationId xmlns:a16="http://schemas.microsoft.com/office/drawing/2014/main" id="{87E85260-6E9D-C878-6E2C-0F6A2124799C}"/>
              </a:ext>
            </a:extLst>
          </p:cNvPr>
          <p:cNvSpPr>
            <a:spLocks noGrp="1"/>
          </p:cNvSpPr>
          <p:nvPr>
            <p:ph type="body" sz="quarter" idx="12"/>
          </p:nvPr>
        </p:nvSpPr>
        <p:spPr>
          <a:xfrm>
            <a:off x="267384" y="1021275"/>
            <a:ext cx="8691562" cy="4981786"/>
          </a:xfrm>
        </p:spPr>
        <p:txBody>
          <a:bodyPr vert="horz" lIns="91440" tIns="45720" rIns="91440" bIns="45720" anchor="t"/>
          <a:lstStyle/>
          <a:p>
            <a:endParaRPr lang="en-US"/>
          </a:p>
          <a:p>
            <a:pPr marL="285750" indent="-285750">
              <a:buFont typeface="Arial"/>
              <a:buChar char="•"/>
            </a:pPr>
            <a:r>
              <a:rPr lang="en-US" err="1"/>
              <a:t>Swadist</a:t>
            </a:r>
            <a:r>
              <a:rPr lang="en-US"/>
              <a:t> should reduce their reliance on food applications and increasing traffic to their own website, they can gain a higher margin on their orders.</a:t>
            </a:r>
          </a:p>
          <a:p>
            <a:pPr marL="285750" indent="-285750">
              <a:buFont typeface="Arial"/>
              <a:buChar char="•"/>
            </a:pPr>
            <a:r>
              <a:rPr lang="en-US"/>
              <a:t>By doing so the gross margins which are $17,823 can be increased to $21,993.</a:t>
            </a:r>
          </a:p>
          <a:p>
            <a:pPr marL="285750" indent="-285750">
              <a:buFont typeface="Arial"/>
              <a:buChar char="•"/>
            </a:pPr>
            <a:r>
              <a:rPr lang="en-US"/>
              <a:t>Projected increase in gross margin is 23%</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
        <p:nvSpPr>
          <p:cNvPr id="4" name="Title 3">
            <a:extLst>
              <a:ext uri="{FF2B5EF4-FFF2-40B4-BE49-F238E27FC236}">
                <a16:creationId xmlns:a16="http://schemas.microsoft.com/office/drawing/2014/main" id="{FB3574F9-A63D-4A28-8E38-1BBEAEF96EAC}"/>
              </a:ext>
            </a:extLst>
          </p:cNvPr>
          <p:cNvSpPr>
            <a:spLocks noGrp="1"/>
          </p:cNvSpPr>
          <p:nvPr>
            <p:ph type="title"/>
          </p:nvPr>
        </p:nvSpPr>
        <p:spPr>
          <a:xfrm>
            <a:off x="923815" y="406128"/>
            <a:ext cx="7303340" cy="535863"/>
          </a:xfrm>
        </p:spPr>
        <p:txBody>
          <a:bodyPr lIns="91440" tIns="45720" rIns="91440" bIns="45720" anchor="t"/>
          <a:lstStyle/>
          <a:p>
            <a:pPr algn="ctr"/>
            <a:r>
              <a:rPr lang="en-US"/>
              <a:t>CONCLUSION</a:t>
            </a:r>
          </a:p>
        </p:txBody>
      </p:sp>
      <p:pic>
        <p:nvPicPr>
          <p:cNvPr id="5" name="Picture 5">
            <a:extLst>
              <a:ext uri="{FF2B5EF4-FFF2-40B4-BE49-F238E27FC236}">
                <a16:creationId xmlns:a16="http://schemas.microsoft.com/office/drawing/2014/main" id="{E23D6771-1886-33CF-5A2E-539D50C99B71}"/>
              </a:ext>
            </a:extLst>
          </p:cNvPr>
          <p:cNvPicPr>
            <a:picLocks noChangeAspect="1"/>
          </p:cNvPicPr>
          <p:nvPr/>
        </p:nvPicPr>
        <p:blipFill>
          <a:blip r:embed="rId2"/>
          <a:stretch>
            <a:fillRect/>
          </a:stretch>
        </p:blipFill>
        <p:spPr>
          <a:xfrm>
            <a:off x="2463153" y="3283487"/>
            <a:ext cx="4207087" cy="2529291"/>
          </a:xfrm>
          <a:prstGeom prst="rect">
            <a:avLst/>
          </a:prstGeom>
        </p:spPr>
      </p:pic>
    </p:spTree>
    <p:extLst>
      <p:ext uri="{BB962C8B-B14F-4D97-AF65-F5344CB8AC3E}">
        <p14:creationId xmlns:p14="http://schemas.microsoft.com/office/powerpoint/2010/main" val="1617856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FE37F8-E8BD-EAD2-5CF3-C91E2506D3E7}"/>
              </a:ext>
            </a:extLst>
          </p:cNvPr>
          <p:cNvSpPr>
            <a:spLocks noGrp="1"/>
          </p:cNvSpPr>
          <p:nvPr>
            <p:ph type="sldNum" sz="quarter" idx="13"/>
          </p:nvPr>
        </p:nvSpPr>
        <p:spPr/>
        <p:txBody>
          <a:bodyPr/>
          <a:lstStyle/>
          <a:p>
            <a:fld id="{12342C3A-DD85-7843-B416-BD52AB030D59}" type="slidenum">
              <a:rPr lang="en-US" smtClean="0"/>
              <a:pPr/>
              <a:t>24</a:t>
            </a:fld>
            <a:endParaRPr lang="en-US"/>
          </a:p>
        </p:txBody>
      </p:sp>
      <p:sp>
        <p:nvSpPr>
          <p:cNvPr id="3" name="Text Placeholder 2">
            <a:extLst>
              <a:ext uri="{FF2B5EF4-FFF2-40B4-BE49-F238E27FC236}">
                <a16:creationId xmlns:a16="http://schemas.microsoft.com/office/drawing/2014/main" id="{9D19BA0A-3589-5C3C-BE22-D1FFDCAB2085}"/>
              </a:ext>
            </a:extLst>
          </p:cNvPr>
          <p:cNvSpPr>
            <a:spLocks noGrp="1"/>
          </p:cNvSpPr>
          <p:nvPr>
            <p:ph type="body" sz="quarter" idx="12"/>
          </p:nvPr>
        </p:nvSpPr>
        <p:spPr>
          <a:xfrm>
            <a:off x="227013" y="1793368"/>
            <a:ext cx="8691562" cy="2569628"/>
          </a:xfrm>
        </p:spPr>
        <p:txBody>
          <a:bodyPr vert="horz" lIns="91440" tIns="45720" rIns="91440" bIns="45720" anchor="t"/>
          <a:lstStyle/>
          <a:p>
            <a:pPr marL="285750" indent="-285750">
              <a:buFont typeface="Arial" panose="020B0604020202020204" pitchFamily="34" charset="0"/>
              <a:buChar char="•"/>
            </a:pPr>
            <a:r>
              <a:rPr lang="en-US"/>
              <a:t>If we can manage to increase traffic to </a:t>
            </a:r>
            <a:r>
              <a:rPr lang="en-US" err="1"/>
              <a:t>Swadist</a:t>
            </a:r>
            <a:r>
              <a:rPr lang="en-US"/>
              <a:t> website around  60-40 ratio, 60 from </a:t>
            </a:r>
            <a:r>
              <a:rPr lang="en-US" err="1"/>
              <a:t>swadist</a:t>
            </a:r>
            <a:r>
              <a:rPr lang="en-US"/>
              <a:t> and 40 from </a:t>
            </a:r>
            <a:r>
              <a:rPr lang="en-US" err="1"/>
              <a:t>Grubhub</a:t>
            </a:r>
            <a:r>
              <a:rPr lang="en-US"/>
              <a:t>, </a:t>
            </a:r>
            <a:r>
              <a:rPr lang="en-US" err="1"/>
              <a:t>Doordash</a:t>
            </a:r>
            <a:r>
              <a:rPr lang="en-US"/>
              <a:t> etc.</a:t>
            </a:r>
          </a:p>
          <a:p>
            <a:pPr marL="285750" indent="-285750">
              <a:buFont typeface="Arial" panose="020B0604020202020204" pitchFamily="34" charset="0"/>
              <a:buChar char="•"/>
            </a:pPr>
            <a:r>
              <a:rPr lang="en-US"/>
              <a:t>We didn’t consider pandemic such as covid in our calculations.</a:t>
            </a:r>
          </a:p>
          <a:p>
            <a:pPr marL="285750" indent="-285750">
              <a:buFont typeface="Arial" panose="020B0604020202020204" pitchFamily="34" charset="0"/>
              <a:buChar char="•"/>
            </a:pPr>
            <a:r>
              <a:rPr lang="en-US"/>
              <a:t>We assume that the overall number of orders catered by the restaurant will remain constant, therefore making the aforementioned adjustments and redirecting visitors to the business's website will have no effect on the total number of orders catered by the restaurant. </a:t>
            </a:r>
          </a:p>
        </p:txBody>
      </p:sp>
      <p:sp>
        <p:nvSpPr>
          <p:cNvPr id="4" name="Title 3">
            <a:extLst>
              <a:ext uri="{FF2B5EF4-FFF2-40B4-BE49-F238E27FC236}">
                <a16:creationId xmlns:a16="http://schemas.microsoft.com/office/drawing/2014/main" id="{CF3ED90C-9096-7F39-9D81-5CF14F52E1B4}"/>
              </a:ext>
            </a:extLst>
          </p:cNvPr>
          <p:cNvSpPr>
            <a:spLocks noGrp="1"/>
          </p:cNvSpPr>
          <p:nvPr>
            <p:ph type="title"/>
          </p:nvPr>
        </p:nvSpPr>
        <p:spPr>
          <a:xfrm>
            <a:off x="650907" y="822061"/>
            <a:ext cx="7303340" cy="535863"/>
          </a:xfrm>
        </p:spPr>
        <p:txBody>
          <a:bodyPr lIns="91440" tIns="45720" rIns="91440" bIns="45720" anchor="t"/>
          <a:lstStyle/>
          <a:p>
            <a:pPr algn="ctr"/>
            <a:r>
              <a:rPr lang="en-US"/>
              <a:t>ASSUMPTIONS</a:t>
            </a:r>
            <a:br>
              <a:rPr lang="en-US"/>
            </a:br>
            <a:endParaRPr lang="en-US"/>
          </a:p>
        </p:txBody>
      </p:sp>
    </p:spTree>
    <p:extLst>
      <p:ext uri="{BB962C8B-B14F-4D97-AF65-F5344CB8AC3E}">
        <p14:creationId xmlns:p14="http://schemas.microsoft.com/office/powerpoint/2010/main" val="208698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2A158-EBCF-AD5B-5A72-482036DA2DAF}"/>
              </a:ext>
            </a:extLst>
          </p:cNvPr>
          <p:cNvSpPr>
            <a:spLocks noGrp="1"/>
          </p:cNvSpPr>
          <p:nvPr>
            <p:ph type="body" sz="quarter" idx="12"/>
          </p:nvPr>
        </p:nvSpPr>
        <p:spPr>
          <a:xfrm>
            <a:off x="227013" y="1363131"/>
            <a:ext cx="8691562" cy="4384542"/>
          </a:xfrm>
        </p:spPr>
        <p:txBody>
          <a:bodyPr vert="horz" lIns="91440" tIns="45720" rIns="91440" bIns="45720" anchor="t"/>
          <a:lstStyle/>
          <a:p>
            <a:r>
              <a:rPr lang="en-US">
                <a:hlinkClick r:id="rId2"/>
              </a:rPr>
              <a:t>https://productmint.com/the-grubhub-business-model-how-does-grubhub-make-money/</a:t>
            </a:r>
            <a:endParaRPr lang="en-US"/>
          </a:p>
          <a:p>
            <a:r>
              <a:rPr lang="en-US">
                <a:hlinkClick r:id="rId3"/>
              </a:rPr>
              <a:t>https://www.forbes.com/sites/theyec/2021/10/04/eight-effective-strategies-for-identifying-your-target-customers/?sh=7d3d14961c70</a:t>
            </a:r>
          </a:p>
          <a:p>
            <a:r>
              <a:rPr lang="en-US">
                <a:hlinkClick r:id="rId4"/>
              </a:rPr>
              <a:t>https://swadistmeal.com</a:t>
            </a:r>
          </a:p>
          <a:p>
            <a:r>
              <a:rPr lang="en-US">
                <a:hlinkClick r:id="rId5"/>
              </a:rPr>
              <a:t>https://mindyourdecisions.com/blog/2012/10/23/why-are-mcdonalds-and-burger-king-usually-located-near-each-other-fast-food-location-game-theory/</a:t>
            </a:r>
          </a:p>
          <a:p>
            <a:endParaRPr lang="en-US"/>
          </a:p>
        </p:txBody>
      </p:sp>
      <p:sp>
        <p:nvSpPr>
          <p:cNvPr id="3" name="Slide Number Placeholder 2">
            <a:extLst>
              <a:ext uri="{FF2B5EF4-FFF2-40B4-BE49-F238E27FC236}">
                <a16:creationId xmlns:a16="http://schemas.microsoft.com/office/drawing/2014/main" id="{38AB97B2-1430-C25A-5A7C-E120414E015E}"/>
              </a:ext>
            </a:extLst>
          </p:cNvPr>
          <p:cNvSpPr>
            <a:spLocks noGrp="1"/>
          </p:cNvSpPr>
          <p:nvPr>
            <p:ph type="sldNum" sz="quarter" idx="14"/>
          </p:nvPr>
        </p:nvSpPr>
        <p:spPr/>
        <p:txBody>
          <a:bodyPr/>
          <a:lstStyle/>
          <a:p>
            <a:r>
              <a:rPr lang="en-US"/>
              <a:t>25</a:t>
            </a:r>
          </a:p>
        </p:txBody>
      </p:sp>
      <p:sp>
        <p:nvSpPr>
          <p:cNvPr id="4" name="Title 3">
            <a:extLst>
              <a:ext uri="{FF2B5EF4-FFF2-40B4-BE49-F238E27FC236}">
                <a16:creationId xmlns:a16="http://schemas.microsoft.com/office/drawing/2014/main" id="{FDB0767C-BFDB-7687-4CBA-BC29077A761F}"/>
              </a:ext>
            </a:extLst>
          </p:cNvPr>
          <p:cNvSpPr>
            <a:spLocks noGrp="1"/>
          </p:cNvSpPr>
          <p:nvPr>
            <p:ph type="title"/>
          </p:nvPr>
        </p:nvSpPr>
        <p:spPr>
          <a:xfrm>
            <a:off x="654874" y="572860"/>
            <a:ext cx="7303340" cy="535863"/>
          </a:xfrm>
        </p:spPr>
        <p:txBody>
          <a:bodyPr lIns="91440" tIns="45720" rIns="91440" bIns="45720" anchor="t"/>
          <a:lstStyle/>
          <a:p>
            <a:pPr algn="ctr"/>
            <a:r>
              <a:rPr lang="en-US"/>
              <a:t>REFERENCES</a:t>
            </a:r>
          </a:p>
        </p:txBody>
      </p:sp>
    </p:spTree>
    <p:extLst>
      <p:ext uri="{BB962C8B-B14F-4D97-AF65-F5344CB8AC3E}">
        <p14:creationId xmlns:p14="http://schemas.microsoft.com/office/powerpoint/2010/main" val="412004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76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1BB690-0F8A-E7D0-8BEB-A0B5C6A69685}"/>
              </a:ext>
            </a:extLst>
          </p:cNvPr>
          <p:cNvSpPr>
            <a:spLocks noGrp="1"/>
          </p:cNvSpPr>
          <p:nvPr>
            <p:ph type="sldNum" sz="quarter" idx="15"/>
          </p:nvPr>
        </p:nvSpPr>
        <p:spPr/>
        <p:txBody>
          <a:bodyPr/>
          <a:lstStyle/>
          <a:p>
            <a:fld id="{12342C3A-DD85-7843-B416-BD52AB030D59}" type="slidenum">
              <a:rPr lang="en-US" smtClean="0"/>
              <a:pPr/>
              <a:t>3</a:t>
            </a:fld>
            <a:endParaRPr lang="en-US"/>
          </a:p>
        </p:txBody>
      </p:sp>
      <p:sp>
        <p:nvSpPr>
          <p:cNvPr id="3" name="Text Placeholder 2">
            <a:extLst>
              <a:ext uri="{FF2B5EF4-FFF2-40B4-BE49-F238E27FC236}">
                <a16:creationId xmlns:a16="http://schemas.microsoft.com/office/drawing/2014/main" id="{C9CDF262-9B37-5B83-48EA-469AFA1807D2}"/>
              </a:ext>
            </a:extLst>
          </p:cNvPr>
          <p:cNvSpPr>
            <a:spLocks noGrp="1"/>
          </p:cNvSpPr>
          <p:nvPr>
            <p:ph type="body" sz="quarter" idx="12"/>
          </p:nvPr>
        </p:nvSpPr>
        <p:spPr/>
        <p:txBody>
          <a:bodyPr vert="horz" lIns="91440" tIns="45720" rIns="91440" bIns="45720" anchor="t"/>
          <a:lstStyle/>
          <a:p>
            <a:r>
              <a:rPr lang="en-US"/>
              <a:t>Swadist is a restaurant on Newark Street at Journal Square, New Jersey owned by Uttam Rawat. </a:t>
            </a:r>
          </a:p>
          <a:p>
            <a:r>
              <a:rPr lang="en-US"/>
              <a:t>Swadist is a Sanskrit word that means tasty and delicious, hence the name of the restaurant. </a:t>
            </a:r>
          </a:p>
          <a:p>
            <a:r>
              <a:rPr lang="en-US"/>
              <a:t>It is well-known for serving authentic  Asian cuisine (Indian, Chinese, Thai) </a:t>
            </a:r>
          </a:p>
          <a:p>
            <a:r>
              <a:rPr lang="en-US"/>
              <a:t>The restaurant has scaled over the years from being a small food joint to a popular dine in place with a capacity of 80 guests at a time. </a:t>
            </a:r>
          </a:p>
          <a:p>
            <a:endParaRPr lang="en-US"/>
          </a:p>
          <a:p>
            <a:endParaRPr lang="en-US"/>
          </a:p>
          <a:p>
            <a:endParaRPr lang="en-US"/>
          </a:p>
          <a:p>
            <a:endParaRPr lang="en-US"/>
          </a:p>
        </p:txBody>
      </p:sp>
      <p:sp>
        <p:nvSpPr>
          <p:cNvPr id="4" name="Title 3">
            <a:extLst>
              <a:ext uri="{FF2B5EF4-FFF2-40B4-BE49-F238E27FC236}">
                <a16:creationId xmlns:a16="http://schemas.microsoft.com/office/drawing/2014/main" id="{8E478234-CB5F-FBF5-D30C-75FE50256725}"/>
              </a:ext>
            </a:extLst>
          </p:cNvPr>
          <p:cNvSpPr>
            <a:spLocks noGrp="1"/>
          </p:cNvSpPr>
          <p:nvPr>
            <p:ph type="title"/>
          </p:nvPr>
        </p:nvSpPr>
        <p:spPr>
          <a:xfrm>
            <a:off x="645860" y="721134"/>
            <a:ext cx="7303340" cy="535863"/>
          </a:xfrm>
        </p:spPr>
        <p:txBody>
          <a:bodyPr lIns="91440" tIns="45720" rIns="91440" bIns="45720" anchor="t"/>
          <a:lstStyle/>
          <a:p>
            <a:pPr algn="ctr"/>
            <a:r>
              <a:rPr lang="en-US"/>
              <a:t>ABOUT SWADIST</a:t>
            </a:r>
          </a:p>
        </p:txBody>
      </p:sp>
      <p:pic>
        <p:nvPicPr>
          <p:cNvPr id="6" name="Picture 6" descr="A picture containing text, sign&#10;&#10;Description automatically generated">
            <a:extLst>
              <a:ext uri="{FF2B5EF4-FFF2-40B4-BE49-F238E27FC236}">
                <a16:creationId xmlns:a16="http://schemas.microsoft.com/office/drawing/2014/main" id="{C905347D-2B4B-B76E-EFCE-F8C8C9F61056}"/>
              </a:ext>
            </a:extLst>
          </p:cNvPr>
          <p:cNvPicPr>
            <a:picLocks noChangeAspect="1"/>
          </p:cNvPicPr>
          <p:nvPr/>
        </p:nvPicPr>
        <p:blipFill>
          <a:blip r:embed="rId2"/>
          <a:stretch>
            <a:fillRect/>
          </a:stretch>
        </p:blipFill>
        <p:spPr>
          <a:xfrm>
            <a:off x="4573575" y="1648936"/>
            <a:ext cx="4012295" cy="4210302"/>
          </a:xfrm>
          <a:prstGeom prst="rect">
            <a:avLst/>
          </a:prstGeom>
        </p:spPr>
      </p:pic>
    </p:spTree>
    <p:extLst>
      <p:ext uri="{BB962C8B-B14F-4D97-AF65-F5344CB8AC3E}">
        <p14:creationId xmlns:p14="http://schemas.microsoft.com/office/powerpoint/2010/main" val="422551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73B37-21B4-8F3F-B304-097319F9E61E}"/>
              </a:ext>
            </a:extLst>
          </p:cNvPr>
          <p:cNvSpPr>
            <a:spLocks noGrp="1"/>
          </p:cNvSpPr>
          <p:nvPr>
            <p:ph type="sldNum" sz="quarter" idx="15"/>
          </p:nvPr>
        </p:nvSpPr>
        <p:spPr/>
        <p:txBody>
          <a:bodyPr/>
          <a:lstStyle/>
          <a:p>
            <a:fld id="{12342C3A-DD85-7843-B416-BD52AB030D59}" type="slidenum">
              <a:rPr lang="en-US" smtClean="0"/>
              <a:pPr/>
              <a:t>4</a:t>
            </a:fld>
            <a:endParaRPr lang="en-US"/>
          </a:p>
        </p:txBody>
      </p:sp>
      <p:pic>
        <p:nvPicPr>
          <p:cNvPr id="8" name="Picture 5">
            <a:extLst>
              <a:ext uri="{FF2B5EF4-FFF2-40B4-BE49-F238E27FC236}">
                <a16:creationId xmlns:a16="http://schemas.microsoft.com/office/drawing/2014/main" id="{40B3D55F-F80E-A52A-B476-01950E26FD92}"/>
              </a:ext>
            </a:extLst>
          </p:cNvPr>
          <p:cNvPicPr>
            <a:picLocks noChangeAspect="1"/>
          </p:cNvPicPr>
          <p:nvPr/>
        </p:nvPicPr>
        <p:blipFill>
          <a:blip r:embed="rId2"/>
          <a:stretch>
            <a:fillRect/>
          </a:stretch>
        </p:blipFill>
        <p:spPr>
          <a:xfrm>
            <a:off x="883042" y="1018308"/>
            <a:ext cx="7370209" cy="4147966"/>
          </a:xfrm>
          <a:prstGeom prst="rect">
            <a:avLst/>
          </a:prstGeom>
        </p:spPr>
      </p:pic>
      <p:sp>
        <p:nvSpPr>
          <p:cNvPr id="9" name="TextBox 8">
            <a:extLst>
              <a:ext uri="{FF2B5EF4-FFF2-40B4-BE49-F238E27FC236}">
                <a16:creationId xmlns:a16="http://schemas.microsoft.com/office/drawing/2014/main" id="{1232D8DD-0D33-15AD-E007-CFF2935FE69D}"/>
              </a:ext>
            </a:extLst>
          </p:cNvPr>
          <p:cNvSpPr txBox="1"/>
          <p:nvPr/>
        </p:nvSpPr>
        <p:spPr>
          <a:xfrm>
            <a:off x="440016" y="5285759"/>
            <a:ext cx="8259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UTTAM RAWAT</a:t>
            </a:r>
            <a:r>
              <a:rPr lang="en-US">
                <a:ea typeface="+mn-lt"/>
                <a:cs typeface="+mn-lt"/>
              </a:rPr>
              <a:t> - SWADIST'S OWNER AND HEAD CHEF </a:t>
            </a:r>
          </a:p>
          <a:p>
            <a:r>
              <a:rPr lang="en-US">
                <a:ea typeface="+mn-lt"/>
                <a:cs typeface="+mn-lt"/>
              </a:rPr>
              <a:t>"</a:t>
            </a:r>
            <a:r>
              <a:rPr lang="en-US" b="1">
                <a:ea typeface="+mn-lt"/>
                <a:cs typeface="+mn-lt"/>
              </a:rPr>
              <a:t>The best compliment we can receive is the referral of your friends and family"</a:t>
            </a:r>
          </a:p>
          <a:p>
            <a:endParaRPr lang="en-US" b="1">
              <a:ea typeface="+mn-lt"/>
              <a:cs typeface="+mn-lt"/>
            </a:endParaRPr>
          </a:p>
        </p:txBody>
      </p:sp>
    </p:spTree>
    <p:extLst>
      <p:ext uri="{BB962C8B-B14F-4D97-AF65-F5344CB8AC3E}">
        <p14:creationId xmlns:p14="http://schemas.microsoft.com/office/powerpoint/2010/main" val="498671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70BD2-CEBA-83BD-5468-730CB47048DC}"/>
              </a:ext>
            </a:extLst>
          </p:cNvPr>
          <p:cNvSpPr>
            <a:spLocks noGrp="1"/>
          </p:cNvSpPr>
          <p:nvPr>
            <p:ph type="sldNum" sz="quarter" idx="15"/>
          </p:nvPr>
        </p:nvSpPr>
        <p:spPr/>
        <p:txBody>
          <a:bodyPr/>
          <a:lstStyle/>
          <a:p>
            <a:fld id="{12342C3A-DD85-7843-B416-BD52AB030D59}" type="slidenum">
              <a:rPr lang="en-US" smtClean="0"/>
              <a:pPr/>
              <a:t>5</a:t>
            </a:fld>
            <a:endParaRPr lang="en-US"/>
          </a:p>
        </p:txBody>
      </p:sp>
      <p:sp>
        <p:nvSpPr>
          <p:cNvPr id="3" name="TextBox 2">
            <a:extLst>
              <a:ext uri="{FF2B5EF4-FFF2-40B4-BE49-F238E27FC236}">
                <a16:creationId xmlns:a16="http://schemas.microsoft.com/office/drawing/2014/main" id="{2BB91286-CC9B-C922-4616-40F9A72FED21}"/>
              </a:ext>
            </a:extLst>
          </p:cNvPr>
          <p:cNvSpPr txBox="1"/>
          <p:nvPr/>
        </p:nvSpPr>
        <p:spPr>
          <a:xfrm>
            <a:off x="3359519" y="781801"/>
            <a:ext cx="27432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Timeline&#10;&#10;Description automatically generated">
            <a:extLst>
              <a:ext uri="{FF2B5EF4-FFF2-40B4-BE49-F238E27FC236}">
                <a16:creationId xmlns:a16="http://schemas.microsoft.com/office/drawing/2014/main" id="{A6949F2B-9E86-E06E-E746-E5BCA18F2FE5}"/>
              </a:ext>
            </a:extLst>
          </p:cNvPr>
          <p:cNvPicPr>
            <a:picLocks noChangeAspect="1"/>
          </p:cNvPicPr>
          <p:nvPr/>
        </p:nvPicPr>
        <p:blipFill>
          <a:blip r:embed="rId2"/>
          <a:stretch>
            <a:fillRect/>
          </a:stretch>
        </p:blipFill>
        <p:spPr>
          <a:xfrm>
            <a:off x="2122" y="-1138"/>
            <a:ext cx="9134452" cy="6945848"/>
          </a:xfrm>
          <a:prstGeom prst="rect">
            <a:avLst/>
          </a:prstGeom>
        </p:spPr>
      </p:pic>
      <p:sp>
        <p:nvSpPr>
          <p:cNvPr id="5" name="TextBox 4">
            <a:extLst>
              <a:ext uri="{FF2B5EF4-FFF2-40B4-BE49-F238E27FC236}">
                <a16:creationId xmlns:a16="http://schemas.microsoft.com/office/drawing/2014/main" id="{DBE91336-C666-5F1E-5B5C-786575A438CA}"/>
              </a:ext>
            </a:extLst>
          </p:cNvPr>
          <p:cNvSpPr txBox="1"/>
          <p:nvPr/>
        </p:nvSpPr>
        <p:spPr>
          <a:xfrm>
            <a:off x="2112410" y="266497"/>
            <a:ext cx="5126994" cy="55399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latin typeface="Arial"/>
                <a:ea typeface="+mj-ea"/>
                <a:cs typeface="Arial"/>
              </a:rPr>
              <a:t>JOURNEY OF RAWAT</a:t>
            </a:r>
          </a:p>
        </p:txBody>
      </p:sp>
      <p:pic>
        <p:nvPicPr>
          <p:cNvPr id="7" name="Picture 6" descr="A picture containing text&#10;&#10;Description automatically generated">
            <a:extLst>
              <a:ext uri="{FF2B5EF4-FFF2-40B4-BE49-F238E27FC236}">
                <a16:creationId xmlns:a16="http://schemas.microsoft.com/office/drawing/2014/main" id="{744702C5-CD69-37BE-EE03-8AE6F23E3BD3}"/>
              </a:ext>
            </a:extLst>
          </p:cNvPr>
          <p:cNvPicPr>
            <a:picLocks noChangeAspect="1"/>
          </p:cNvPicPr>
          <p:nvPr/>
        </p:nvPicPr>
        <p:blipFill>
          <a:blip r:embed="rId3"/>
          <a:stretch>
            <a:fillRect/>
          </a:stretch>
        </p:blipFill>
        <p:spPr>
          <a:xfrm>
            <a:off x="8006043" y="4691037"/>
            <a:ext cx="778402" cy="849916"/>
          </a:xfrm>
          <a:prstGeom prst="rect">
            <a:avLst/>
          </a:prstGeom>
        </p:spPr>
      </p:pic>
      <p:pic>
        <p:nvPicPr>
          <p:cNvPr id="9" name="Picture 5" descr="Icon&#10;&#10;Description automatically generated">
            <a:extLst>
              <a:ext uri="{FF2B5EF4-FFF2-40B4-BE49-F238E27FC236}">
                <a16:creationId xmlns:a16="http://schemas.microsoft.com/office/drawing/2014/main" id="{C23633F0-9304-A33A-B111-97669D303CE2}"/>
              </a:ext>
            </a:extLst>
          </p:cNvPr>
          <p:cNvPicPr>
            <a:picLocks noChangeAspect="1"/>
          </p:cNvPicPr>
          <p:nvPr/>
        </p:nvPicPr>
        <p:blipFill>
          <a:blip r:embed="rId4"/>
          <a:stretch>
            <a:fillRect/>
          </a:stretch>
        </p:blipFill>
        <p:spPr>
          <a:xfrm>
            <a:off x="2343" y="4691749"/>
            <a:ext cx="704342" cy="738469"/>
          </a:xfrm>
          <a:prstGeom prst="rect">
            <a:avLst/>
          </a:prstGeom>
        </p:spPr>
      </p:pic>
      <p:pic>
        <p:nvPicPr>
          <p:cNvPr id="13" name="Picture 13">
            <a:extLst>
              <a:ext uri="{FF2B5EF4-FFF2-40B4-BE49-F238E27FC236}">
                <a16:creationId xmlns:a16="http://schemas.microsoft.com/office/drawing/2014/main" id="{0FCA0E82-3883-717C-72AD-1CB16CDCDB43}"/>
              </a:ext>
            </a:extLst>
          </p:cNvPr>
          <p:cNvPicPr>
            <a:picLocks noChangeAspect="1"/>
          </p:cNvPicPr>
          <p:nvPr/>
        </p:nvPicPr>
        <p:blipFill>
          <a:blip r:embed="rId5"/>
          <a:stretch>
            <a:fillRect/>
          </a:stretch>
        </p:blipFill>
        <p:spPr>
          <a:xfrm>
            <a:off x="8580497" y="6590739"/>
            <a:ext cx="405755" cy="235019"/>
          </a:xfrm>
          <a:prstGeom prst="rect">
            <a:avLst/>
          </a:prstGeom>
        </p:spPr>
      </p:pic>
      <p:pic>
        <p:nvPicPr>
          <p:cNvPr id="6" name="Picture 7" descr="A picture containing text&#10;&#10;Description automatically generated">
            <a:extLst>
              <a:ext uri="{FF2B5EF4-FFF2-40B4-BE49-F238E27FC236}">
                <a16:creationId xmlns:a16="http://schemas.microsoft.com/office/drawing/2014/main" id="{E546E29F-984B-164F-05C2-D19F91A11D51}"/>
              </a:ext>
            </a:extLst>
          </p:cNvPr>
          <p:cNvPicPr>
            <a:picLocks noChangeAspect="1"/>
          </p:cNvPicPr>
          <p:nvPr/>
        </p:nvPicPr>
        <p:blipFill>
          <a:blip r:embed="rId6"/>
          <a:stretch>
            <a:fillRect/>
          </a:stretch>
        </p:blipFill>
        <p:spPr>
          <a:xfrm>
            <a:off x="8700043" y="6577088"/>
            <a:ext cx="319471" cy="268433"/>
          </a:xfrm>
          <a:prstGeom prst="rect">
            <a:avLst/>
          </a:prstGeom>
        </p:spPr>
      </p:pic>
    </p:spTree>
    <p:extLst>
      <p:ext uri="{BB962C8B-B14F-4D97-AF65-F5344CB8AC3E}">
        <p14:creationId xmlns:p14="http://schemas.microsoft.com/office/powerpoint/2010/main" val="62118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83169" y="2050327"/>
            <a:ext cx="4139011" cy="3571619"/>
          </a:xfrm>
        </p:spPr>
        <p:txBody>
          <a:bodyPr vert="horz" lIns="91440" tIns="45720" rIns="91440" bIns="45720" anchor="t"/>
          <a:lstStyle/>
          <a:p>
            <a:r>
              <a:rPr lang="en-US"/>
              <a:t>Uttam Rawat opened his own restaurant, SWADIST in August 2019.</a:t>
            </a:r>
          </a:p>
          <a:p>
            <a:r>
              <a:rPr lang="en-US"/>
              <a:t>His total investment in the business is a little over half a million dollars.</a:t>
            </a:r>
          </a:p>
          <a:p>
            <a:r>
              <a:rPr lang="en-US" err="1"/>
              <a:t>Swadist</a:t>
            </a:r>
            <a:r>
              <a:rPr lang="en-US"/>
              <a:t> is known for its delicious Butter Chicken, Drums of heaven and Garlic Naan</a:t>
            </a:r>
          </a:p>
          <a:p>
            <a:r>
              <a:rPr lang="en-US"/>
              <a:t>He believes that the restaurant's success is due to its good quality meals and mouth to mouth publicity. </a:t>
            </a:r>
          </a:p>
          <a:p>
            <a:endParaRPr lang="en-US"/>
          </a:p>
          <a:p>
            <a:endParaRPr lang="en-US"/>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a:p>
        </p:txBody>
      </p:sp>
      <p:sp>
        <p:nvSpPr>
          <p:cNvPr id="4" name="Title 3"/>
          <p:cNvSpPr>
            <a:spLocks noGrp="1"/>
          </p:cNvSpPr>
          <p:nvPr>
            <p:ph type="title"/>
          </p:nvPr>
        </p:nvSpPr>
        <p:spPr>
          <a:xfrm>
            <a:off x="922752" y="616517"/>
            <a:ext cx="7303340" cy="535863"/>
          </a:xfrm>
        </p:spPr>
        <p:txBody>
          <a:bodyPr lIns="91440" tIns="45720" rIns="91440" bIns="45720" anchor="t"/>
          <a:lstStyle/>
          <a:p>
            <a:pPr algn="ctr"/>
            <a:r>
              <a:rPr lang="en-US"/>
              <a:t>BACKGROUND OF SWADIST</a:t>
            </a:r>
          </a:p>
        </p:txBody>
      </p:sp>
      <p:pic>
        <p:nvPicPr>
          <p:cNvPr id="9" name="Picture 9">
            <a:extLst>
              <a:ext uri="{FF2B5EF4-FFF2-40B4-BE49-F238E27FC236}">
                <a16:creationId xmlns:a16="http://schemas.microsoft.com/office/drawing/2014/main" id="{833FB56B-30C9-E3E7-61BE-D215FCB2CC7E}"/>
              </a:ext>
            </a:extLst>
          </p:cNvPr>
          <p:cNvPicPr>
            <a:picLocks noChangeAspect="1"/>
          </p:cNvPicPr>
          <p:nvPr/>
        </p:nvPicPr>
        <p:blipFill>
          <a:blip r:embed="rId2"/>
          <a:stretch>
            <a:fillRect/>
          </a:stretch>
        </p:blipFill>
        <p:spPr>
          <a:xfrm>
            <a:off x="326877" y="1932156"/>
            <a:ext cx="4559180" cy="3292793"/>
          </a:xfrm>
          <a:prstGeom prst="rect">
            <a:avLst/>
          </a:prstGeom>
        </p:spPr>
      </p:pic>
    </p:spTree>
    <p:extLst>
      <p:ext uri="{BB962C8B-B14F-4D97-AF65-F5344CB8AC3E}">
        <p14:creationId xmlns:p14="http://schemas.microsoft.com/office/powerpoint/2010/main" val="1815519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614DB-09D4-A346-BB35-B20C29EB7E40}"/>
              </a:ext>
            </a:extLst>
          </p:cNvPr>
          <p:cNvSpPr>
            <a:spLocks noGrp="1"/>
          </p:cNvSpPr>
          <p:nvPr>
            <p:ph type="body" sz="quarter" idx="12"/>
          </p:nvPr>
        </p:nvSpPr>
        <p:spPr>
          <a:xfrm>
            <a:off x="318691" y="1890728"/>
            <a:ext cx="4124305" cy="3589944"/>
          </a:xfrm>
        </p:spPr>
        <p:txBody>
          <a:bodyPr vert="horz" lIns="91440" tIns="45720" rIns="91440" bIns="45720" anchor="t"/>
          <a:lstStyle/>
          <a:p>
            <a:r>
              <a:rPr lang="en-US"/>
              <a:t>Pre-pandemic, the restaurant had no presence on any online food platforms (Grub hub, </a:t>
            </a:r>
            <a:r>
              <a:rPr lang="en-US" err="1"/>
              <a:t>UberEats</a:t>
            </a:r>
            <a:r>
              <a:rPr lang="en-US"/>
              <a:t>, </a:t>
            </a:r>
            <a:r>
              <a:rPr lang="en-US" err="1"/>
              <a:t>Doordash</a:t>
            </a:r>
            <a:r>
              <a:rPr lang="en-US"/>
              <a:t>)</a:t>
            </a:r>
          </a:p>
          <a:p>
            <a:r>
              <a:rPr lang="en-US"/>
              <a:t>However, with lockdown and dwindling sales revenue the restaurant was forced to sell on these platforms.</a:t>
            </a:r>
          </a:p>
          <a:p>
            <a:r>
              <a:rPr lang="en-US"/>
              <a:t>With the addition of these online portals to the portfolio, the restaurant increased its gross profit by 20% in the first-year post pandemic. </a:t>
            </a:r>
          </a:p>
          <a:p>
            <a:endParaRPr lang="en-US"/>
          </a:p>
          <a:p>
            <a:endParaRPr lang="en-US"/>
          </a:p>
          <a:p>
            <a:endParaRPr lang="en-US"/>
          </a:p>
          <a:p>
            <a:endParaRPr lang="en-US"/>
          </a:p>
        </p:txBody>
      </p:sp>
      <p:sp>
        <p:nvSpPr>
          <p:cNvPr id="3" name="Slide Number Placeholder 2">
            <a:extLst>
              <a:ext uri="{FF2B5EF4-FFF2-40B4-BE49-F238E27FC236}">
                <a16:creationId xmlns:a16="http://schemas.microsoft.com/office/drawing/2014/main" id="{6D977B95-FB09-7D55-D348-AD01103AE049}"/>
              </a:ext>
            </a:extLst>
          </p:cNvPr>
          <p:cNvSpPr>
            <a:spLocks noGrp="1"/>
          </p:cNvSpPr>
          <p:nvPr>
            <p:ph type="sldNum" sz="quarter" idx="14"/>
          </p:nvPr>
        </p:nvSpPr>
        <p:spPr/>
        <p:txBody>
          <a:bodyPr/>
          <a:lstStyle/>
          <a:p>
            <a:fld id="{12342C3A-DD85-7843-B416-BD52AB030D59}" type="slidenum">
              <a:rPr lang="en-US" smtClean="0"/>
              <a:pPr/>
              <a:t>7</a:t>
            </a:fld>
            <a:endParaRPr lang="en-US"/>
          </a:p>
        </p:txBody>
      </p:sp>
      <p:sp>
        <p:nvSpPr>
          <p:cNvPr id="4" name="Title 3">
            <a:extLst>
              <a:ext uri="{FF2B5EF4-FFF2-40B4-BE49-F238E27FC236}">
                <a16:creationId xmlns:a16="http://schemas.microsoft.com/office/drawing/2014/main" id="{779B7C07-5B79-B2E2-2423-98102C258156}"/>
              </a:ext>
            </a:extLst>
          </p:cNvPr>
          <p:cNvSpPr>
            <a:spLocks noGrp="1"/>
          </p:cNvSpPr>
          <p:nvPr>
            <p:ph type="title"/>
          </p:nvPr>
        </p:nvSpPr>
        <p:spPr>
          <a:xfrm>
            <a:off x="317125" y="750977"/>
            <a:ext cx="7303340" cy="535863"/>
          </a:xfrm>
        </p:spPr>
        <p:txBody>
          <a:bodyPr lIns="91440" tIns="45720" rIns="91440" bIns="45720" anchor="t"/>
          <a:lstStyle/>
          <a:p>
            <a:r>
              <a:rPr lang="en-US"/>
              <a:t>TRANSITION TO THE DIGI-WORLD</a:t>
            </a:r>
          </a:p>
        </p:txBody>
      </p:sp>
      <p:pic>
        <p:nvPicPr>
          <p:cNvPr id="7" name="Picture 7" descr="Logo, company name&#10;&#10;Description automatically generated">
            <a:extLst>
              <a:ext uri="{FF2B5EF4-FFF2-40B4-BE49-F238E27FC236}">
                <a16:creationId xmlns:a16="http://schemas.microsoft.com/office/drawing/2014/main" id="{FF3379E5-447D-85A3-8B1F-70BD88C2B86D}"/>
              </a:ext>
            </a:extLst>
          </p:cNvPr>
          <p:cNvPicPr>
            <a:picLocks noChangeAspect="1"/>
          </p:cNvPicPr>
          <p:nvPr/>
        </p:nvPicPr>
        <p:blipFill>
          <a:blip r:embed="rId2"/>
          <a:stretch>
            <a:fillRect/>
          </a:stretch>
        </p:blipFill>
        <p:spPr>
          <a:xfrm>
            <a:off x="4519024" y="4846719"/>
            <a:ext cx="2743200" cy="1442443"/>
          </a:xfrm>
          <a:prstGeom prst="rect">
            <a:avLst/>
          </a:prstGeom>
        </p:spPr>
      </p:pic>
      <p:pic>
        <p:nvPicPr>
          <p:cNvPr id="9" name="Picture 9">
            <a:extLst>
              <a:ext uri="{FF2B5EF4-FFF2-40B4-BE49-F238E27FC236}">
                <a16:creationId xmlns:a16="http://schemas.microsoft.com/office/drawing/2014/main" id="{5B28EACF-922A-FE22-521E-A165A8FB5B23}"/>
              </a:ext>
            </a:extLst>
          </p:cNvPr>
          <p:cNvPicPr>
            <a:picLocks noChangeAspect="1"/>
          </p:cNvPicPr>
          <p:nvPr/>
        </p:nvPicPr>
        <p:blipFill>
          <a:blip r:embed="rId3"/>
          <a:stretch>
            <a:fillRect/>
          </a:stretch>
        </p:blipFill>
        <p:spPr>
          <a:xfrm>
            <a:off x="6691332" y="3031401"/>
            <a:ext cx="2379863" cy="2379863"/>
          </a:xfrm>
          <a:prstGeom prst="rect">
            <a:avLst/>
          </a:prstGeom>
        </p:spPr>
      </p:pic>
      <p:pic>
        <p:nvPicPr>
          <p:cNvPr id="10" name="Picture 10" descr="Logo&#10;&#10;Description automatically generated">
            <a:extLst>
              <a:ext uri="{FF2B5EF4-FFF2-40B4-BE49-F238E27FC236}">
                <a16:creationId xmlns:a16="http://schemas.microsoft.com/office/drawing/2014/main" id="{F0A0DC74-42AC-3570-667F-222A5A31050B}"/>
              </a:ext>
            </a:extLst>
          </p:cNvPr>
          <p:cNvPicPr>
            <a:picLocks noChangeAspect="1"/>
          </p:cNvPicPr>
          <p:nvPr/>
        </p:nvPicPr>
        <p:blipFill>
          <a:blip r:embed="rId4"/>
          <a:stretch>
            <a:fillRect/>
          </a:stretch>
        </p:blipFill>
        <p:spPr>
          <a:xfrm>
            <a:off x="4652401" y="1547195"/>
            <a:ext cx="2743200" cy="1543050"/>
          </a:xfrm>
          <a:prstGeom prst="rect">
            <a:avLst/>
          </a:prstGeom>
        </p:spPr>
      </p:pic>
    </p:spTree>
    <p:extLst>
      <p:ext uri="{BB962C8B-B14F-4D97-AF65-F5344CB8AC3E}">
        <p14:creationId xmlns:p14="http://schemas.microsoft.com/office/powerpoint/2010/main" val="20063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21846-CBAC-2FFA-156D-4C6385006BF1}"/>
              </a:ext>
            </a:extLst>
          </p:cNvPr>
          <p:cNvSpPr>
            <a:spLocks noGrp="1"/>
          </p:cNvSpPr>
          <p:nvPr>
            <p:ph type="sldNum" sz="quarter" idx="15"/>
          </p:nvPr>
        </p:nvSpPr>
        <p:spPr/>
        <p:txBody>
          <a:bodyPr/>
          <a:lstStyle/>
          <a:p>
            <a:fld id="{12342C3A-DD85-7843-B416-BD52AB030D59}" type="slidenum">
              <a:rPr lang="en-US" smtClean="0"/>
              <a:pPr/>
              <a:t>8</a:t>
            </a:fld>
            <a:endParaRPr lang="en-US"/>
          </a:p>
        </p:txBody>
      </p:sp>
      <p:sp>
        <p:nvSpPr>
          <p:cNvPr id="4" name="Title 3">
            <a:extLst>
              <a:ext uri="{FF2B5EF4-FFF2-40B4-BE49-F238E27FC236}">
                <a16:creationId xmlns:a16="http://schemas.microsoft.com/office/drawing/2014/main" id="{720CB46D-574A-C1E6-FD2A-CF9491C1DFC5}"/>
              </a:ext>
            </a:extLst>
          </p:cNvPr>
          <p:cNvSpPr>
            <a:spLocks noGrp="1"/>
          </p:cNvSpPr>
          <p:nvPr>
            <p:ph type="title"/>
          </p:nvPr>
        </p:nvSpPr>
        <p:spPr>
          <a:xfrm>
            <a:off x="671093" y="413307"/>
            <a:ext cx="7303340" cy="535863"/>
          </a:xfrm>
        </p:spPr>
        <p:txBody>
          <a:bodyPr lIns="91440" tIns="45720" rIns="91440" bIns="45720" anchor="t"/>
          <a:lstStyle/>
          <a:p>
            <a:pPr algn="ctr"/>
            <a:r>
              <a:rPr lang="en-US"/>
              <a:t>DATA</a:t>
            </a:r>
          </a:p>
        </p:txBody>
      </p:sp>
      <p:pic>
        <p:nvPicPr>
          <p:cNvPr id="7" name="Picture 7" descr="Table&#10;&#10;Description automatically generated">
            <a:extLst>
              <a:ext uri="{FF2B5EF4-FFF2-40B4-BE49-F238E27FC236}">
                <a16:creationId xmlns:a16="http://schemas.microsoft.com/office/drawing/2014/main" id="{F50FE3FB-DCBB-2398-3213-F09E811F345F}"/>
              </a:ext>
            </a:extLst>
          </p:cNvPr>
          <p:cNvPicPr>
            <a:picLocks noChangeAspect="1"/>
          </p:cNvPicPr>
          <p:nvPr/>
        </p:nvPicPr>
        <p:blipFill rotWithShape="1">
          <a:blip r:embed="rId2"/>
          <a:srcRect r="-106" b="25959"/>
          <a:stretch/>
        </p:blipFill>
        <p:spPr>
          <a:xfrm>
            <a:off x="1782374" y="1069272"/>
            <a:ext cx="5514453" cy="3387420"/>
          </a:xfrm>
          <a:prstGeom prst="rect">
            <a:avLst/>
          </a:prstGeom>
        </p:spPr>
      </p:pic>
      <p:sp>
        <p:nvSpPr>
          <p:cNvPr id="8" name="TextBox 7">
            <a:extLst>
              <a:ext uri="{FF2B5EF4-FFF2-40B4-BE49-F238E27FC236}">
                <a16:creationId xmlns:a16="http://schemas.microsoft.com/office/drawing/2014/main" id="{FD567BA4-EFF9-0E3A-5896-5B9012577249}"/>
              </a:ext>
            </a:extLst>
          </p:cNvPr>
          <p:cNvSpPr txBox="1"/>
          <p:nvPr/>
        </p:nvSpPr>
        <p:spPr>
          <a:xfrm>
            <a:off x="672175" y="4714307"/>
            <a:ext cx="77996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We gathered information by scanning receipts provided by the owner.</a:t>
            </a:r>
          </a:p>
          <a:p>
            <a:pPr marL="285750" indent="-285750">
              <a:buFont typeface="Arial"/>
              <a:buChar char="•"/>
            </a:pPr>
            <a:r>
              <a:rPr lang="en-US">
                <a:ea typeface="+mn-lt"/>
                <a:cs typeface="+mn-lt"/>
              </a:rPr>
              <a:t>We were provided a total of 722 receipts, of which we only used 569 for our three-month project because the owner did not keep track of records.</a:t>
            </a:r>
            <a:endParaRPr lang="en-US">
              <a:cs typeface="Calibri"/>
            </a:endParaRPr>
          </a:p>
          <a:p>
            <a:pPr marL="285750" indent="-285750">
              <a:buFont typeface="Arial"/>
              <a:buChar char="•"/>
            </a:pPr>
            <a:r>
              <a:rPr lang="en-US">
                <a:cs typeface="Calibri"/>
              </a:rPr>
              <a:t>The project only factors food ordered through mediators and </a:t>
            </a:r>
            <a:r>
              <a:rPr lang="en-US" err="1">
                <a:cs typeface="Calibri"/>
              </a:rPr>
              <a:t>Swadist's</a:t>
            </a:r>
            <a:r>
              <a:rPr lang="en-US">
                <a:cs typeface="Calibri"/>
              </a:rPr>
              <a:t> website.</a:t>
            </a:r>
            <a:endParaRPr lang="en-US"/>
          </a:p>
        </p:txBody>
      </p:sp>
    </p:spTree>
    <p:extLst>
      <p:ext uri="{BB962C8B-B14F-4D97-AF65-F5344CB8AC3E}">
        <p14:creationId xmlns:p14="http://schemas.microsoft.com/office/powerpoint/2010/main" val="101380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87865C-5D2D-7913-AC16-69EBEF1EAC4D}"/>
              </a:ext>
            </a:extLst>
          </p:cNvPr>
          <p:cNvSpPr>
            <a:spLocks noGrp="1"/>
          </p:cNvSpPr>
          <p:nvPr>
            <p:ph type="sldNum" sz="quarter" idx="15"/>
          </p:nvPr>
        </p:nvSpPr>
        <p:spPr/>
        <p:txBody>
          <a:bodyPr/>
          <a:lstStyle/>
          <a:p>
            <a:fld id="{12342C3A-DD85-7843-B416-BD52AB030D59}" type="slidenum">
              <a:rPr lang="en-US" smtClean="0"/>
              <a:pPr/>
              <a:t>9</a:t>
            </a:fld>
            <a:endParaRPr lang="en-US"/>
          </a:p>
        </p:txBody>
      </p:sp>
      <p:sp>
        <p:nvSpPr>
          <p:cNvPr id="4" name="Title 3">
            <a:extLst>
              <a:ext uri="{FF2B5EF4-FFF2-40B4-BE49-F238E27FC236}">
                <a16:creationId xmlns:a16="http://schemas.microsoft.com/office/drawing/2014/main" id="{57BA377B-CF8D-BA5F-27DA-7D45365D9614}"/>
              </a:ext>
            </a:extLst>
          </p:cNvPr>
          <p:cNvSpPr>
            <a:spLocks noGrp="1"/>
          </p:cNvSpPr>
          <p:nvPr>
            <p:ph type="title"/>
          </p:nvPr>
        </p:nvSpPr>
        <p:spPr>
          <a:xfrm>
            <a:off x="921184" y="557519"/>
            <a:ext cx="7303340" cy="535863"/>
          </a:xfrm>
        </p:spPr>
        <p:txBody>
          <a:bodyPr lIns="91440" tIns="45720" rIns="91440" bIns="45720" anchor="t"/>
          <a:lstStyle/>
          <a:p>
            <a:pPr algn="ctr"/>
            <a:r>
              <a:rPr lang="en-US"/>
              <a:t>ORDER DEMOGRAPHICS</a:t>
            </a:r>
          </a:p>
        </p:txBody>
      </p:sp>
      <p:pic>
        <p:nvPicPr>
          <p:cNvPr id="10" name="Picture 10" descr="Chart, bar chart&#10;&#10;Description automatically generated">
            <a:extLst>
              <a:ext uri="{FF2B5EF4-FFF2-40B4-BE49-F238E27FC236}">
                <a16:creationId xmlns:a16="http://schemas.microsoft.com/office/drawing/2014/main" id="{D83C80A8-F463-3E32-77BF-FDCB9B4BF4B7}"/>
              </a:ext>
            </a:extLst>
          </p:cNvPr>
          <p:cNvPicPr>
            <a:picLocks noChangeAspect="1"/>
          </p:cNvPicPr>
          <p:nvPr/>
        </p:nvPicPr>
        <p:blipFill>
          <a:blip r:embed="rId2"/>
          <a:stretch>
            <a:fillRect/>
          </a:stretch>
        </p:blipFill>
        <p:spPr>
          <a:xfrm>
            <a:off x="4618426" y="1635680"/>
            <a:ext cx="3954325" cy="2930612"/>
          </a:xfrm>
          <a:prstGeom prst="rect">
            <a:avLst/>
          </a:prstGeom>
        </p:spPr>
      </p:pic>
      <p:pic>
        <p:nvPicPr>
          <p:cNvPr id="5" name="Picture 5" descr="Chart, pie chart&#10;&#10;Description automatically generated">
            <a:extLst>
              <a:ext uri="{FF2B5EF4-FFF2-40B4-BE49-F238E27FC236}">
                <a16:creationId xmlns:a16="http://schemas.microsoft.com/office/drawing/2014/main" id="{B0A5F51B-295B-8008-D4B5-C9C43656B50E}"/>
              </a:ext>
            </a:extLst>
          </p:cNvPr>
          <p:cNvPicPr>
            <a:picLocks noChangeAspect="1"/>
          </p:cNvPicPr>
          <p:nvPr/>
        </p:nvPicPr>
        <p:blipFill>
          <a:blip r:embed="rId3"/>
          <a:stretch>
            <a:fillRect/>
          </a:stretch>
        </p:blipFill>
        <p:spPr>
          <a:xfrm>
            <a:off x="298744" y="1634582"/>
            <a:ext cx="4272247" cy="2932807"/>
          </a:xfrm>
          <a:prstGeom prst="rect">
            <a:avLst/>
          </a:prstGeom>
        </p:spPr>
      </p:pic>
      <p:sp>
        <p:nvSpPr>
          <p:cNvPr id="6" name="TextBox 5">
            <a:extLst>
              <a:ext uri="{FF2B5EF4-FFF2-40B4-BE49-F238E27FC236}">
                <a16:creationId xmlns:a16="http://schemas.microsoft.com/office/drawing/2014/main" id="{CBC4643E-42E7-78E2-8A93-13D4665E86F4}"/>
              </a:ext>
            </a:extLst>
          </p:cNvPr>
          <p:cNvSpPr txBox="1"/>
          <p:nvPr/>
        </p:nvSpPr>
        <p:spPr>
          <a:xfrm>
            <a:off x="298745" y="4759725"/>
            <a:ext cx="82740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Currently, food is being ordered in the above manner. </a:t>
            </a:r>
          </a:p>
          <a:p>
            <a:pPr marL="285750" indent="-285750">
              <a:buFont typeface="Arial"/>
              <a:buChar char="•"/>
            </a:pPr>
            <a:r>
              <a:rPr lang="en-US">
                <a:cs typeface="Calibri"/>
              </a:rPr>
              <a:t>Out of the total 569 orders, 149 are website orders and 420 are orders placed through </a:t>
            </a:r>
            <a:r>
              <a:rPr lang="en-US" err="1">
                <a:cs typeface="Calibri"/>
              </a:rPr>
              <a:t>Grubhub</a:t>
            </a:r>
            <a:r>
              <a:rPr lang="en-US">
                <a:cs typeface="Calibri"/>
              </a:rPr>
              <a:t>, </a:t>
            </a:r>
            <a:r>
              <a:rPr lang="en-US" err="1">
                <a:cs typeface="Calibri"/>
              </a:rPr>
              <a:t>Doordash</a:t>
            </a:r>
            <a:r>
              <a:rPr lang="en-US">
                <a:cs typeface="Calibri"/>
              </a:rPr>
              <a:t> and </a:t>
            </a:r>
            <a:r>
              <a:rPr lang="en-US" err="1">
                <a:cs typeface="Calibri"/>
              </a:rPr>
              <a:t>UberEats</a:t>
            </a:r>
            <a:r>
              <a:rPr lang="en-US">
                <a:cs typeface="Calibri"/>
              </a:rPr>
              <a:t>.</a:t>
            </a:r>
          </a:p>
        </p:txBody>
      </p:sp>
    </p:spTree>
    <p:extLst>
      <p:ext uri="{BB962C8B-B14F-4D97-AF65-F5344CB8AC3E}">
        <p14:creationId xmlns:p14="http://schemas.microsoft.com/office/powerpoint/2010/main" val="2420709308"/>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0</TotalTime>
  <Words>1683</Words>
  <Application>Microsoft Office PowerPoint</Application>
  <PresentationFormat>On-screen Show (4:3)</PresentationFormat>
  <Paragraphs>191</Paragraphs>
  <Slides>26</Slides>
  <Notes>2</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26</vt:i4>
      </vt:variant>
    </vt:vector>
  </HeadingPairs>
  <TitlesOfParts>
    <vt:vector size="42" baseType="lpstr">
      <vt:lpstr>Arial</vt:lpstr>
      <vt:lpstr>Calibri</vt:lpstr>
      <vt:lpstr>Century Gothic</vt:lpstr>
      <vt:lpstr>Fira Sans Extra Condensed Medium</vt:lpstr>
      <vt:lpstr>Roboto</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TEAM MEMBERS </vt:lpstr>
      <vt:lpstr>ABOUT SWADIST</vt:lpstr>
      <vt:lpstr>PowerPoint Presentation</vt:lpstr>
      <vt:lpstr>PowerPoint Presentation</vt:lpstr>
      <vt:lpstr>BACKGROUND OF SWADIST</vt:lpstr>
      <vt:lpstr>TRANSITION TO THE DIGI-WORLD</vt:lpstr>
      <vt:lpstr>DATA</vt:lpstr>
      <vt:lpstr>ORDER DEMOGRAPHICS</vt:lpstr>
      <vt:lpstr>SALES / MARGINS</vt:lpstr>
      <vt:lpstr>CURRENT MARKETING STRATEGIES</vt:lpstr>
      <vt:lpstr>SHORT TERM GOALS</vt:lpstr>
      <vt:lpstr>DIFFERENCE IN COST TO CUSTOMER</vt:lpstr>
      <vt:lpstr>SWOT ANALYSIS: ORDERS VIA RESTAURANT'S WEB PAGE OVER OTHER MEDIATORS </vt:lpstr>
      <vt:lpstr>SWOT ANALYSIS: ORDERS VIA MEDIATORS OVER RESTAURANTS WEBPAGE </vt:lpstr>
      <vt:lpstr>HOW CAN WE GET MORE TRAFFIC TO SWADIST'S WEBSITE?                                            </vt:lpstr>
      <vt:lpstr>STRATEGIES TO FIND TARGET CUSTOMER </vt:lpstr>
      <vt:lpstr>OPERATIONAL COSTS</vt:lpstr>
      <vt:lpstr>BREAK – EVEN POINT</vt:lpstr>
      <vt:lpstr>PROJECTED INCREASE IN GROSS MARGINS</vt:lpstr>
      <vt:lpstr>GAME THEORY : LOCATION </vt:lpstr>
      <vt:lpstr>SUMMARY</vt:lpstr>
      <vt:lpstr>CONCLUSION</vt:lpstr>
      <vt:lpstr>ASSUMPTIONS </vt:lpstr>
      <vt:lpstr>REFERENCES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Rahul Surve</cp:lastModifiedBy>
  <cp:revision>3</cp:revision>
  <cp:lastPrinted>2016-08-09T14:57:31Z</cp:lastPrinted>
  <dcterms:created xsi:type="dcterms:W3CDTF">2013-11-01T14:42:31Z</dcterms:created>
  <dcterms:modified xsi:type="dcterms:W3CDTF">2022-05-05T01:27:30Z</dcterms:modified>
</cp:coreProperties>
</file>